
<file path=[Content_Types].xml><?xml version="1.0" encoding="utf-8"?>
<Types xmlns="http://schemas.openxmlformats.org/package/2006/content-types">
  <Default Extension="gif" ContentType="image/gif"/>
  <Default Extension="jpeg" ContentType="image/jpeg"/>
  <Default Extension="m4a" ContentType="audio/mp4"/>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3"/>
  </p:notesMasterIdLst>
  <p:handoutMasterIdLst>
    <p:handoutMasterId r:id="rId34"/>
  </p:handoutMasterIdLst>
  <p:sldIdLst>
    <p:sldId id="278" r:id="rId5"/>
    <p:sldId id="282" r:id="rId6"/>
    <p:sldId id="271" r:id="rId7"/>
    <p:sldId id="299" r:id="rId8"/>
    <p:sldId id="283" r:id="rId9"/>
    <p:sldId id="284" r:id="rId10"/>
    <p:sldId id="296" r:id="rId11"/>
    <p:sldId id="298" r:id="rId12"/>
    <p:sldId id="285" r:id="rId13"/>
    <p:sldId id="293" r:id="rId14"/>
    <p:sldId id="300" r:id="rId15"/>
    <p:sldId id="294" r:id="rId16"/>
    <p:sldId id="286" r:id="rId17"/>
    <p:sldId id="295" r:id="rId18"/>
    <p:sldId id="287" r:id="rId19"/>
    <p:sldId id="288" r:id="rId20"/>
    <p:sldId id="301" r:id="rId21"/>
    <p:sldId id="302" r:id="rId22"/>
    <p:sldId id="303" r:id="rId23"/>
    <p:sldId id="304" r:id="rId24"/>
    <p:sldId id="306" r:id="rId25"/>
    <p:sldId id="307" r:id="rId26"/>
    <p:sldId id="308" r:id="rId27"/>
    <p:sldId id="309" r:id="rId28"/>
    <p:sldId id="310" r:id="rId29"/>
    <p:sldId id="311" r:id="rId30"/>
    <p:sldId id="312" r:id="rId31"/>
    <p:sldId id="292" r:id="rId32"/>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D637C-4606-4061-992B-A148FCE2EE0E}" v="4" dt="2024-05-12T11:26:44.586"/>
    <p1510:client id="{33E9A260-A618-48E3-8B5F-D5F3E1132647}" v="20" dt="2024-05-12T17:58:41.040"/>
    <p1510:client id="{4A83EF45-2C78-4D56-ACDB-EDBB579547B5}" v="3" dt="2024-05-13T07:30:43.958"/>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03" autoAdjust="0"/>
  </p:normalViewPr>
  <p:slideViewPr>
    <p:cSldViewPr snapToGrid="0">
      <p:cViewPr varScale="1">
        <p:scale>
          <a:sx n="92" d="100"/>
          <a:sy n="92" d="100"/>
        </p:scale>
        <p:origin x="103" y="288"/>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251525F-CA02-45B6-8BE5-17305369F782}" type="datetime1">
              <a:rPr lang="es-ES" smtClean="0"/>
              <a:t>13/05/2024</a:t>
            </a:fld>
            <a:endParaRPr lang="es-ES"/>
          </a:p>
        </p:txBody>
      </p:sp>
      <p:sp>
        <p:nvSpPr>
          <p:cNvPr id="4" name="Marcador de pie de página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CFA70580-B89C-4157-871D-6B9318EE5F58}" type="slidenum">
              <a:rPr lang="es-ES" smtClean="0"/>
              <a:t>‹#›</a:t>
            </a:fld>
            <a:endParaRPr lang="es-E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f hdr="0" ftr="0" dt="0"/>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51.77993" units="1/cm"/>
          <inkml:channelProperty channel="Y" name="resolution" value="51.72414" units="1/cm"/>
          <inkml:channelProperty channel="T" name="resolution" value="1" units="1/dev"/>
        </inkml:channelProperties>
      </inkml:inkSource>
      <inkml:timestamp xml:id="ts0" timeString="2024-05-08T10:01:20.390"/>
    </inkml:context>
    <inkml:brush xml:id="br0">
      <inkml:brushProperty name="width" value="0.08819" units="cm"/>
      <inkml:brushProperty name="height" value="0.35278" units="cm"/>
      <inkml:brushProperty name="color" value="#FFFF00"/>
      <inkml:brushProperty name="tip" value="rectangle"/>
      <inkml:brushProperty name="rasterOp" value="maskPen"/>
    </inkml:brush>
    <inkml:brush xml:id="br1">
      <inkml:brushProperty name="width" value="0.08819" units="cm"/>
      <inkml:brushProperty name="height" value="0.35278" units="cm"/>
      <inkml:brushProperty name="color" value="#00B0F0"/>
      <inkml:brushProperty name="tip" value="rectangle"/>
      <inkml:brushProperty name="rasterOp" value="maskPen"/>
    </inkml:brush>
    <inkml:brush xml:id="br2">
      <inkml:brushProperty name="width" value="0.08819" units="cm"/>
      <inkml:brushProperty name="height" value="0.35278" units="cm"/>
      <inkml:brushProperty name="color" value="#FF0000"/>
      <inkml:brushProperty name="tip" value="rectangle"/>
      <inkml:brushProperty name="rasterOp" value="maskPen"/>
    </inkml:brush>
    <inkml:brush xml:id="br3">
      <inkml:brushProperty name="width" value="0.08819" units="cm"/>
      <inkml:brushProperty name="height" value="0.35278" units="cm"/>
      <inkml:brushProperty name="color" value="#00B050"/>
      <inkml:brushProperty name="tip" value="rectangle"/>
      <inkml:brushProperty name="rasterOp" value="maskPen"/>
    </inkml:brush>
  </inkml:definitions>
  <iact:action type="add" startTime="9802">
    <iact:property name="dataType"/>
    <iact:actionData xml:id="d0">
      <inkml:trace xmlns:inkml="http://www.w3.org/2003/InkML" xml:id="stk0" contextRef="#ctx0" brushRef="#br0">21587 9005 0,'-148'0'141,"98"-50"-138,50 1 175,0-100-175,50 100 28,-1 49-29,1-50 30,-149 50 96,49 0-125,-49 0 32,0 0-33,297 0 158,-148 0-157,-248 0 117,148 0-117,1 0 9,-1 50-10,50-1 152</inkml:trace>
    </iact:actionData>
  </iact:action>
  <iact:action type="add" startTime="14883">
    <iact:property name="dataType"/>
    <iact:actionData xml:id="d1">
      <inkml:trace xmlns:inkml="http://www.w3.org/2003/InkML" xml:id="stk1" contextRef="#ctx0" brushRef="#br1">14953 8559 0,'99'0'146,"-50"0"-142,1 0 26,-1 0-28,50 0 79,50 0-46,-149 149 81,0-100-113,-50 1 43,1-1-44,-1-49 122,397 50-119,-50-50 4,-50 0 18,50 0-25,-396 49 129,-99-49-128,0 99 29,99-49-30,-49-50 28,98 0-28,1 0 63,-50 0-63,49 0 30,1 0 51,-50 0-81,0-99 30,49 49 17,1 1 4,-1-50 51,50 49-71,0 1-30</inkml:trace>
    </iact:actionData>
  </iact:action>
  <iact:action type="add" startTime="21866">
    <iact:property name="dataType"/>
    <iact:actionData xml:id="d2">
      <inkml:trace xmlns:inkml="http://www.w3.org/2003/InkML" xml:id="stk2" contextRef="#ctx0" brushRef="#br2">12328 8510 0,'248'-50'170,"-199"50"-103,-98 99-1,-50-49-63,49 49 34,-49-50-34,149 100 143,98-149-143,-49 0 40,1 0 3,-51 49 24,-49 1-67,0 49 28,-99 98-29,99-147 196</inkml:trace>
    </iact:actionData>
  </iact:action>
  <iact:action type="add" startTime="30440">
    <iact:property name="dataType"/>
    <iact:actionData xml:id="d3">
      <inkml:trace xmlns:inkml="http://www.w3.org/2003/InkML" xml:id="stk3" contextRef="#ctx0" brushRef="#br3">14160 8262 0,'0'-49'244,"99"98"-166,-99 1-75,0-1 10,50 1-11,-50 98 62,49-98-62,1-50 30,49 99-30,-99 0 29,0-50 89,-50-49-75,-49 0-42,50 0-1,-1 0 215,50 149-185,0-100 119,50-49-145,-1 0 171,100 0-174,-100 0 43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BFF449C-E3E0-45CA-8FC8-EE3F6E0B8129}" type="datetime1">
              <a:rPr lang="es-ES" smtClean="0"/>
              <a:t>13/05/2024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7AF00E9-A49D-4007-B3B9-A3783809E505}" type="slidenum">
              <a:rPr lang="es-ES" smtClean="0"/>
              <a:t>‹#›</a:t>
            </a:fld>
            <a:endParaRPr lang="es-E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a:t>
            </a:fld>
            <a:endParaRPr lang="es-E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endParaRPr lang="es-ES"/>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10</a:t>
            </a:fld>
            <a:endParaRPr lang="es-ES"/>
          </a:p>
        </p:txBody>
      </p:sp>
    </p:spTree>
    <p:extLst>
      <p:ext uri="{BB962C8B-B14F-4D97-AF65-F5344CB8AC3E}">
        <p14:creationId xmlns:p14="http://schemas.microsoft.com/office/powerpoint/2010/main" val="2883607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err="1"/>
              <a:t>Obrir</a:t>
            </a:r>
            <a:r>
              <a:rPr lang="es-ES"/>
              <a:t> </a:t>
            </a:r>
            <a:r>
              <a:rPr lang="es-ES" err="1">
                <a:sym typeface="Wingdings" pitchFamily="2" charset="2"/>
              </a:rPr>
              <a:t>enquesta</a:t>
            </a:r>
            <a:r>
              <a:rPr lang="es-ES">
                <a:sym typeface="Wingdings" pitchFamily="2" charset="2"/>
              </a:rPr>
              <a:t> </a:t>
            </a:r>
            <a:r>
              <a:rPr lang="es-ES" err="1">
                <a:sym typeface="Wingdings" pitchFamily="2" charset="2"/>
              </a:rPr>
              <a:t>perque</a:t>
            </a:r>
            <a:r>
              <a:rPr lang="es-ES">
                <a:sym typeface="Wingdings" pitchFamily="2" charset="2"/>
              </a:rPr>
              <a:t> </a:t>
            </a:r>
            <a:r>
              <a:rPr lang="es-ES" err="1">
                <a:sym typeface="Wingdings" pitchFamily="2" charset="2"/>
              </a:rPr>
              <a:t>responguin</a:t>
            </a:r>
            <a:endParaRPr lang="es-ES"/>
          </a:p>
          <a:p>
            <a:endParaRPr lang="es-ES"/>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11</a:t>
            </a:fld>
            <a:endParaRPr lang="es-ES"/>
          </a:p>
        </p:txBody>
      </p:sp>
    </p:spTree>
    <p:extLst>
      <p:ext uri="{BB962C8B-B14F-4D97-AF65-F5344CB8AC3E}">
        <p14:creationId xmlns:p14="http://schemas.microsoft.com/office/powerpoint/2010/main" val="393848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12</a:t>
            </a:fld>
            <a:endParaRPr lang="es-ES"/>
          </a:p>
        </p:txBody>
      </p:sp>
    </p:spTree>
    <p:extLst>
      <p:ext uri="{BB962C8B-B14F-4D97-AF65-F5344CB8AC3E}">
        <p14:creationId xmlns:p14="http://schemas.microsoft.com/office/powerpoint/2010/main" val="328961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kern="100">
                <a:effectLst/>
                <a:latin typeface="Aptos" panose="020B0004020202020204" pitchFamily="34" charset="0"/>
                <a:ea typeface="Aptos" panose="020B0004020202020204" pitchFamily="34" charset="0"/>
                <a:cs typeface="Arial" panose="020B0604020202020204" pitchFamily="34" charset="0"/>
              </a:rPr>
              <a:t>Considerem la nitidesa de la imatge utilitzant l’operador lineal de </a:t>
            </a:r>
            <a:r>
              <a:rPr lang="ca-ES" sz="1800" kern="100" err="1">
                <a:effectLst/>
                <a:latin typeface="Aptos" panose="020B0004020202020204" pitchFamily="34" charset="0"/>
                <a:ea typeface="Aptos" panose="020B0004020202020204" pitchFamily="34" charset="0"/>
                <a:cs typeface="Arial" panose="020B0604020202020204" pitchFamily="34" charset="0"/>
              </a:rPr>
              <a:t>LaPlace</a:t>
            </a:r>
            <a:r>
              <a:rPr lang="ca-ES" sz="1800" kern="100">
                <a:effectLst/>
                <a:latin typeface="Aptos" panose="020B0004020202020204" pitchFamily="34" charset="0"/>
                <a:ea typeface="Aptos" panose="020B0004020202020204" pitchFamily="34" charset="0"/>
                <a:cs typeface="Arial" panose="020B0604020202020204" pitchFamily="34" charset="0"/>
              </a:rPr>
              <a:t> per cada component de color. </a:t>
            </a:r>
            <a:r>
              <a:rPr lang="ca-ES" sz="1800" b="0" kern="100">
                <a:effectLst/>
                <a:latin typeface="Aptos" panose="020B0004020202020204" pitchFamily="34" charset="0"/>
                <a:ea typeface="Aptos" panose="020B0004020202020204" pitchFamily="34" charset="0"/>
                <a:cs typeface="Arial" panose="020B0604020202020204" pitchFamily="34" charset="0"/>
              </a:rPr>
              <a:t>Com les imatges són en dues dimensions estaríem davant de les coordenades x i </a:t>
            </a:r>
            <a:r>
              <a:rPr lang="ca-ES" sz="1800" b="0" kern="100" err="1">
                <a:effectLst/>
                <a:latin typeface="Aptos" panose="020B0004020202020204" pitchFamily="34" charset="0"/>
                <a:ea typeface="Aptos" panose="020B0004020202020204" pitchFamily="34" charset="0"/>
                <a:cs typeface="Arial" panose="020B0604020202020204" pitchFamily="34" charset="0"/>
              </a:rPr>
              <a:t>y</a:t>
            </a:r>
            <a:r>
              <a:rPr lang="ca-ES" sz="1800" b="0" kern="100">
                <a:effectLst/>
                <a:latin typeface="Aptos" panose="020B0004020202020204" pitchFamily="34" charset="0"/>
                <a:ea typeface="Aptos" panose="020B0004020202020204" pitchFamily="34" charset="0"/>
                <a:cs typeface="Arial" panose="020B0604020202020204" pitchFamily="34" charset="0"/>
              </a:rPr>
              <a:t>, on el fet d’aplicar la segona derivada ens indicaria com canvia la intensitat de la imatge en les dues direccions.</a:t>
            </a:r>
            <a:endParaRPr lang="ca-ES" sz="1800" b="1"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13</a:t>
            </a:fld>
            <a:endParaRPr lang="es-ES"/>
          </a:p>
        </p:txBody>
      </p:sp>
    </p:spTree>
    <p:extLst>
      <p:ext uri="{BB962C8B-B14F-4D97-AF65-F5344CB8AC3E}">
        <p14:creationId xmlns:p14="http://schemas.microsoft.com/office/powerpoint/2010/main" val="307048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14</a:t>
            </a:fld>
            <a:endParaRPr lang="es-ES"/>
          </a:p>
        </p:txBody>
      </p:sp>
    </p:spTree>
    <p:extLst>
      <p:ext uri="{BB962C8B-B14F-4D97-AF65-F5344CB8AC3E}">
        <p14:creationId xmlns:p14="http://schemas.microsoft.com/office/powerpoint/2010/main" val="252147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kern="100">
                <a:effectLst/>
                <a:latin typeface="Aptos" panose="020B0004020202020204" pitchFamily="34" charset="0"/>
                <a:ea typeface="Aptos" panose="020B0004020202020204" pitchFamily="34" charset="0"/>
                <a:cs typeface="Arial" panose="020B0604020202020204" pitchFamily="34" charset="0"/>
              </a:rPr>
              <a:t>Per detectar els marges  s’utilitza una tècnica ja que es perfecte </a:t>
            </a:r>
            <a:r>
              <a:rPr lang="es-ES" sz="2800" b="0" i="0" u="none" strike="noStrike">
                <a:solidFill>
                  <a:srgbClr val="0D0D0D"/>
                </a:solidFill>
                <a:effectLst/>
                <a:highlight>
                  <a:srgbClr val="FFFFFF"/>
                </a:highlight>
                <a:latin typeface="Söhne"/>
              </a:rPr>
              <a:t>per </a:t>
            </a:r>
            <a:r>
              <a:rPr lang="es-ES" sz="2800" b="0" i="0" u="none" strike="noStrike" err="1">
                <a:solidFill>
                  <a:srgbClr val="0D0D0D"/>
                </a:solidFill>
                <a:effectLst/>
                <a:highlight>
                  <a:srgbClr val="FFFFFF"/>
                </a:highlight>
                <a:latin typeface="Söhne"/>
              </a:rPr>
              <a:t>quan</a:t>
            </a:r>
            <a:r>
              <a:rPr lang="es-ES" sz="2800" b="0" i="0" u="none" strike="noStrike">
                <a:solidFill>
                  <a:srgbClr val="0D0D0D"/>
                </a:solidFill>
                <a:effectLst/>
                <a:highlight>
                  <a:srgbClr val="FFFFFF"/>
                </a:highlight>
                <a:latin typeface="Söhne"/>
              </a:rPr>
              <a:t> es busquen </a:t>
            </a:r>
            <a:r>
              <a:rPr lang="es-ES" sz="2800" b="0" i="0" u="none" strike="noStrike" err="1">
                <a:solidFill>
                  <a:srgbClr val="0D0D0D"/>
                </a:solidFill>
                <a:effectLst/>
                <a:highlight>
                  <a:srgbClr val="FFFFFF"/>
                </a:highlight>
                <a:latin typeface="Söhne"/>
              </a:rPr>
              <a:t>regions</a:t>
            </a:r>
            <a:r>
              <a:rPr lang="es-ES" sz="2800" b="0" i="0" u="none" strike="noStrike">
                <a:solidFill>
                  <a:srgbClr val="0D0D0D"/>
                </a:solidFill>
                <a:effectLst/>
                <a:highlight>
                  <a:srgbClr val="FFFFFF"/>
                </a:highlight>
                <a:latin typeface="Söhne"/>
              </a:rPr>
              <a:t> </a:t>
            </a:r>
            <a:r>
              <a:rPr lang="es-ES" sz="2800" b="0" i="0" u="none" strike="noStrike" err="1">
                <a:solidFill>
                  <a:srgbClr val="0D0D0D"/>
                </a:solidFill>
                <a:effectLst/>
                <a:highlight>
                  <a:srgbClr val="FFFFFF"/>
                </a:highlight>
                <a:latin typeface="Söhne"/>
              </a:rPr>
              <a:t>on</a:t>
            </a:r>
            <a:r>
              <a:rPr lang="es-ES" sz="2800" b="0" i="0" u="none" strike="noStrike">
                <a:solidFill>
                  <a:srgbClr val="0D0D0D"/>
                </a:solidFill>
                <a:effectLst/>
                <a:highlight>
                  <a:srgbClr val="FFFFFF"/>
                </a:highlight>
                <a:latin typeface="Söhne"/>
              </a:rPr>
              <a:t> hi ha una gran </a:t>
            </a:r>
            <a:r>
              <a:rPr lang="es-ES" sz="2800" b="0" i="0" u="none" strike="noStrike" err="1">
                <a:solidFill>
                  <a:srgbClr val="0D0D0D"/>
                </a:solidFill>
                <a:effectLst/>
                <a:highlight>
                  <a:srgbClr val="FFFFFF"/>
                </a:highlight>
                <a:latin typeface="Söhne"/>
              </a:rPr>
              <a:t>variació</a:t>
            </a:r>
            <a:r>
              <a:rPr lang="es-ES" sz="2800" b="0" i="0" u="none" strike="noStrike">
                <a:solidFill>
                  <a:srgbClr val="0D0D0D"/>
                </a:solidFill>
                <a:effectLst/>
                <a:highlight>
                  <a:srgbClr val="FFFFFF"/>
                </a:highlight>
                <a:latin typeface="Söhne"/>
              </a:rPr>
              <a:t> </a:t>
            </a:r>
            <a:r>
              <a:rPr lang="es-ES" sz="2800" b="0" i="0" u="none" strike="noStrike" err="1">
                <a:solidFill>
                  <a:srgbClr val="0D0D0D"/>
                </a:solidFill>
                <a:effectLst/>
                <a:highlight>
                  <a:srgbClr val="FFFFFF"/>
                </a:highlight>
                <a:latin typeface="Söhne"/>
              </a:rPr>
              <a:t>d'intensitat</a:t>
            </a:r>
            <a:r>
              <a:rPr lang="es-ES" sz="2800" b="0" i="0" u="none" strike="noStrike">
                <a:solidFill>
                  <a:srgbClr val="0D0D0D"/>
                </a:solidFill>
                <a:effectLst/>
                <a:highlight>
                  <a:srgbClr val="FFFFFF"/>
                </a:highlight>
                <a:latin typeface="Söhne"/>
              </a:rPr>
              <a:t> de color</a:t>
            </a:r>
            <a:endParaRPr lang="ca-E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15</a:t>
            </a:fld>
            <a:endParaRPr lang="es-ES"/>
          </a:p>
        </p:txBody>
      </p:sp>
    </p:spTree>
    <p:extLst>
      <p:ext uri="{BB962C8B-B14F-4D97-AF65-F5344CB8AC3E}">
        <p14:creationId xmlns:p14="http://schemas.microsoft.com/office/powerpoint/2010/main" val="266167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r>
              <a:rPr lang="ca-ES" sz="1800" dirty="0">
                <a:effectLst/>
                <a:latin typeface="Aptos" panose="020B0004020202020204" pitchFamily="34" charset="0"/>
                <a:ea typeface="Aptos" panose="020B0004020202020204" pitchFamily="34" charset="0"/>
                <a:cs typeface="Arial" panose="020B0604020202020204" pitchFamily="34" charset="0"/>
              </a:rPr>
              <a:t>Finalment, la Fig. 4 mostra el resultat de repetir el mateix procediment però utilitzant el nucli a la Fig. 5. Aquí, observem una millora significativa a la nitidesa amb respecte a la Fig.3. Això no és inesperat perquè utilitzar el nucli en la Fig. 5 proporciona una diferenciació addicional (</a:t>
            </a:r>
            <a:r>
              <a:rPr lang="ca-ES" sz="1800" dirty="0" err="1">
                <a:effectLst/>
                <a:latin typeface="Aptos" panose="020B0004020202020204" pitchFamily="34" charset="0"/>
                <a:ea typeface="Aptos" panose="020B0004020202020204" pitchFamily="34" charset="0"/>
                <a:cs typeface="Arial" panose="020B0604020202020204" pitchFamily="34" charset="0"/>
              </a:rPr>
              <a:t>sharpening</a:t>
            </a:r>
            <a:r>
              <a:rPr lang="ca-ES" sz="1800" dirty="0">
                <a:effectLst/>
                <a:latin typeface="Aptos" panose="020B0004020202020204" pitchFamily="34" charset="0"/>
                <a:ea typeface="Aptos" panose="020B0004020202020204" pitchFamily="34" charset="0"/>
                <a:cs typeface="Arial" panose="020B0604020202020204" pitchFamily="34" charset="0"/>
              </a:rPr>
              <a:t>) a les direccions diagonals. Resultats com el de les figures 3 i 4 han fet del </a:t>
            </a:r>
            <a:r>
              <a:rPr lang="ca-ES" sz="1800" dirty="0" err="1">
                <a:effectLst/>
                <a:latin typeface="Aptos" panose="020B0004020202020204" pitchFamily="34" charset="0"/>
                <a:ea typeface="Aptos" panose="020B0004020202020204" pitchFamily="34" charset="0"/>
                <a:cs typeface="Arial" panose="020B0604020202020204" pitchFamily="34" charset="0"/>
              </a:rPr>
              <a:t>Laplacian</a:t>
            </a:r>
            <a:r>
              <a:rPr lang="ca-ES" sz="1800" dirty="0">
                <a:effectLst/>
                <a:latin typeface="Aptos" panose="020B0004020202020204" pitchFamily="34" charset="0"/>
                <a:ea typeface="Aptos" panose="020B0004020202020204" pitchFamily="34" charset="0"/>
                <a:cs typeface="Arial" panose="020B0604020202020204" pitchFamily="34" charset="0"/>
              </a:rPr>
              <a:t> una eina d’elecció per afilar imatges digitals. </a:t>
            </a:r>
          </a:p>
          <a:p>
            <a:pPr rtl="0"/>
            <a:endParaRPr lang="ca-ES" sz="1800" dirty="0">
              <a:effectLst/>
              <a:latin typeface="Aptos" panose="020B0004020202020204" pitchFamily="34" charset="0"/>
              <a:cs typeface="Arial" panose="020B0604020202020204" pitchFamily="34" charset="0"/>
            </a:endParaRPr>
          </a:p>
          <a:p>
            <a:pPr rtl="0"/>
            <a:r>
              <a:rPr lang="ca-ES" sz="1800" dirty="0">
                <a:effectLst/>
                <a:latin typeface="Aptos" panose="020B0004020202020204" pitchFamily="34" charset="0"/>
                <a:ea typeface="Aptos" panose="020B0004020202020204" pitchFamily="34" charset="0"/>
                <a:cs typeface="Arial" panose="020B0604020202020204" pitchFamily="34" charset="0"/>
              </a:rPr>
              <a:t>Degut a que </a:t>
            </a:r>
            <a:r>
              <a:rPr lang="ca-ES" sz="1800" b="1" dirty="0">
                <a:effectLst/>
                <a:latin typeface="Aptos" panose="020B0004020202020204" pitchFamily="34" charset="0"/>
                <a:ea typeface="Aptos" panose="020B0004020202020204" pitchFamily="34" charset="0"/>
                <a:cs typeface="Arial" panose="020B0604020202020204" pitchFamily="34" charset="0"/>
              </a:rPr>
              <a:t>les imatges laplacianes tendeixen a ser fosques i sense característiques</a:t>
            </a:r>
            <a:r>
              <a:rPr lang="ca-ES" sz="1800" dirty="0">
                <a:effectLst/>
                <a:latin typeface="Aptos" panose="020B0004020202020204" pitchFamily="34" charset="0"/>
                <a:ea typeface="Aptos" panose="020B0004020202020204" pitchFamily="34" charset="0"/>
                <a:cs typeface="Arial" panose="020B0604020202020204" pitchFamily="34" charset="0"/>
              </a:rPr>
              <a:t>, una forma típica de escalar aquestes imatges per la seva reproducció és utilitzar les </a:t>
            </a:r>
            <a:r>
              <a:rPr lang="ca-ES" sz="1800" dirty="0" err="1">
                <a:effectLst/>
                <a:latin typeface="Aptos" panose="020B0004020202020204" pitchFamily="34" charset="0"/>
                <a:ea typeface="Aptos" panose="020B0004020202020204" pitchFamily="34" charset="0"/>
                <a:cs typeface="Arial" panose="020B0604020202020204" pitchFamily="34" charset="0"/>
              </a:rPr>
              <a:t>Eqs</a:t>
            </a:r>
            <a:r>
              <a:rPr lang="ca-ES" sz="1800" dirty="0">
                <a:effectLst/>
                <a:latin typeface="Aptos" panose="020B0004020202020204" pitchFamily="34" charset="0"/>
                <a:ea typeface="Aptos" panose="020B0004020202020204" pitchFamily="34" charset="0"/>
                <a:cs typeface="Arial" panose="020B0604020202020204" pitchFamily="34" charset="0"/>
              </a:rPr>
              <a:t>. (1) i (2). Això porta el valor més negatiu a 0 i mostra tot el rang d’intensitats. La figura 6 és el resultat del processament de la figura 2 d’aquesta manera. Les característiques dominants de la imatge són les arestes i les discontinuïtats d’intensitat nítida. El fons, que abans era negre, ara és gris com a resultat de l’escala. Aquesta aparença grisenca és típica de les imatges laplacianes que s’han escalat correctament.</a:t>
            </a:r>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16</a:t>
            </a:fld>
            <a:endParaRPr lang="es-ES"/>
          </a:p>
        </p:txBody>
      </p:sp>
    </p:spTree>
    <p:extLst>
      <p:ext uri="{BB962C8B-B14F-4D97-AF65-F5344CB8AC3E}">
        <p14:creationId xmlns:p14="http://schemas.microsoft.com/office/powerpoint/2010/main" val="382281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ca-ES" sz="1800" kern="100" dirty="0">
                <a:effectLst/>
                <a:latin typeface="Aptos" panose="020B0004020202020204" pitchFamily="34" charset="0"/>
                <a:ea typeface="Aptos" panose="020B0004020202020204" pitchFamily="34" charset="0"/>
                <a:cs typeface="Arial" panose="020B0604020202020204" pitchFamily="34" charset="0"/>
              </a:rPr>
              <a:t>Una altra forma de processament d’imatges inclou la segmentació, separació o distinció d’elements formats en una imatge o vídeo. En aquesta pràctica ens enfocarem les bases d’aquesta tècnica i en una eina de </a:t>
            </a:r>
            <a:r>
              <a:rPr lang="ca-ES" sz="1800" kern="100" dirty="0" err="1">
                <a:effectLst/>
                <a:latin typeface="Aptos" panose="020B0004020202020204" pitchFamily="34" charset="0"/>
                <a:ea typeface="Aptos" panose="020B0004020202020204" pitchFamily="34" charset="0"/>
                <a:cs typeface="Arial" panose="020B0604020202020204" pitchFamily="34" charset="0"/>
              </a:rPr>
              <a:t>MatLab</a:t>
            </a:r>
            <a:r>
              <a:rPr lang="ca-ES" sz="1800" kern="100" dirty="0">
                <a:effectLst/>
                <a:latin typeface="Aptos" panose="020B0004020202020204" pitchFamily="34" charset="0"/>
                <a:ea typeface="Aptos" panose="020B0004020202020204" pitchFamily="34" charset="0"/>
                <a:cs typeface="Arial" panose="020B0604020202020204" pitchFamily="34" charset="0"/>
              </a:rPr>
              <a:t> anomenada </a:t>
            </a:r>
            <a:r>
              <a:rPr lang="ca-ES" sz="1800" u="sng" kern="100" dirty="0" err="1">
                <a:effectLst/>
                <a:latin typeface="Aptos" panose="020B0004020202020204" pitchFamily="34" charset="0"/>
                <a:ea typeface="Aptos" panose="020B0004020202020204" pitchFamily="34" charset="0"/>
                <a:cs typeface="Arial" panose="020B0604020202020204" pitchFamily="34" charset="0"/>
              </a:rPr>
              <a:t>Image</a:t>
            </a:r>
            <a:r>
              <a:rPr lang="ca-ES" sz="1800" u="sng" kern="100" dirty="0">
                <a:effectLst/>
                <a:latin typeface="Aptos" panose="020B0004020202020204" pitchFamily="34" charset="0"/>
                <a:ea typeface="Aptos" panose="020B0004020202020204" pitchFamily="34" charset="0"/>
                <a:cs typeface="Arial" panose="020B0604020202020204" pitchFamily="34" charset="0"/>
              </a:rPr>
              <a:t> </a:t>
            </a:r>
            <a:r>
              <a:rPr lang="ca-ES" sz="1800" u="sng" kern="100" dirty="0" err="1">
                <a:effectLst/>
                <a:latin typeface="Aptos" panose="020B0004020202020204" pitchFamily="34" charset="0"/>
                <a:ea typeface="Aptos" panose="020B0004020202020204" pitchFamily="34" charset="0"/>
                <a:cs typeface="Arial" panose="020B0604020202020204" pitchFamily="34" charset="0"/>
              </a:rPr>
              <a:t>Segmenter</a:t>
            </a:r>
            <a:r>
              <a:rPr lang="ca-ES" sz="1800" kern="100" dirty="0">
                <a:effectLst/>
                <a:latin typeface="Aptos" panose="020B0004020202020204" pitchFamily="34" charset="0"/>
                <a:ea typeface="Aptos" panose="020B0004020202020204" pitchFamily="34" charset="0"/>
                <a:cs typeface="Arial" panose="020B0604020202020204" pitchFamily="34" charset="0"/>
              </a:rPr>
              <a:t>, inclosa en la </a:t>
            </a:r>
            <a:r>
              <a:rPr lang="ca-ES" sz="1800" u="sng" kern="100" dirty="0" err="1">
                <a:effectLst/>
                <a:latin typeface="Aptos" panose="020B0004020202020204" pitchFamily="34" charset="0"/>
                <a:ea typeface="Aptos" panose="020B0004020202020204" pitchFamily="34" charset="0"/>
                <a:cs typeface="Arial" panose="020B0604020202020204" pitchFamily="34" charset="0"/>
              </a:rPr>
              <a:t>Toolbox</a:t>
            </a:r>
            <a:r>
              <a:rPr lang="ca-ES" sz="1800" kern="100" dirty="0">
                <a:effectLst/>
                <a:latin typeface="Aptos" panose="020B0004020202020204" pitchFamily="34" charset="0"/>
                <a:ea typeface="Aptos" panose="020B0004020202020204" pitchFamily="34" charset="0"/>
                <a:cs typeface="Arial" panose="020B0604020202020204" pitchFamily="34" charset="0"/>
              </a:rPr>
              <a:t>, de processament d’imatges. S’explicarà els algoritmes que fa servir aquesta eina, i més concretament, la segmentació d’imatges per grafs, junt amb les seves utilitats.</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14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ca-ES" sz="1800" kern="100" dirty="0">
                <a:effectLst/>
                <a:latin typeface="Aptos" panose="020B0004020202020204" pitchFamily="34" charset="0"/>
                <a:ea typeface="Aptos" panose="020B0004020202020204" pitchFamily="34" charset="0"/>
                <a:cs typeface="Arial" panose="020B0604020202020204" pitchFamily="34" charset="0"/>
              </a:rPr>
              <a:t>Amb aquesta eina, podem modelar qualsevol imatge digital com un graf, en el qual els nodes són cadascun dels píxels, i tenim una aresta per cada parell de nodes veïns. En aquest cas, els pesos de l’aresta representen la diferència del color que té cada parell de píxels, calculada fent servir la distància euclidiana, en la qual X i Y són els valors dels nodes, i K és la component RGB del píxel.</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6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ca-ES" sz="1800" kern="100" dirty="0">
                <a:effectLst/>
                <a:latin typeface="Aptos" panose="020B0004020202020204" pitchFamily="34" charset="0"/>
                <a:ea typeface="Aptos" panose="020B0004020202020204" pitchFamily="34" charset="0"/>
                <a:cs typeface="Arial" panose="020B0604020202020204" pitchFamily="34" charset="0"/>
              </a:rPr>
              <a:t>Un cop calculada aquesta mena de xarxa de píxels, l’utilitza una de les següents tècniques per a dividir el graf en diverses components:</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ca-ES" sz="1800" kern="100" dirty="0" err="1">
                <a:effectLst/>
                <a:latin typeface="Aptos" panose="020B0004020202020204" pitchFamily="34" charset="0"/>
                <a:ea typeface="Aptos" panose="020B0004020202020204" pitchFamily="34" charset="0"/>
                <a:cs typeface="Times New Roman" panose="02020603050405020304" pitchFamily="18" charset="0"/>
              </a:rPr>
              <a:t>Spectral</a:t>
            </a:r>
            <a:r>
              <a:rPr lang="ca-ES" sz="1800" kern="100" dirty="0">
                <a:effectLst/>
                <a:latin typeface="Aptos" panose="020B0004020202020204" pitchFamily="34" charset="0"/>
                <a:ea typeface="Aptos" panose="020B0004020202020204" pitchFamily="34" charset="0"/>
                <a:cs typeface="Times New Roman" panose="02020603050405020304" pitchFamily="18" charset="0"/>
              </a:rPr>
              <a:t> </a:t>
            </a:r>
            <a:r>
              <a:rPr lang="ca-ES" sz="1800" kern="100" dirty="0" err="1">
                <a:effectLst/>
                <a:latin typeface="Aptos" panose="020B0004020202020204" pitchFamily="34" charset="0"/>
                <a:ea typeface="Aptos" panose="020B0004020202020204" pitchFamily="34" charset="0"/>
                <a:cs typeface="Times New Roman" panose="02020603050405020304" pitchFamily="18" charset="0"/>
              </a:rPr>
              <a:t>Clustering</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ca-ES" sz="1800" kern="100" dirty="0" err="1">
                <a:effectLst/>
                <a:latin typeface="Aptos" panose="020B0004020202020204" pitchFamily="34" charset="0"/>
                <a:ea typeface="Aptos" panose="020B0004020202020204" pitchFamily="34" charset="0"/>
                <a:cs typeface="Times New Roman" panose="02020603050405020304" pitchFamily="18" charset="0"/>
              </a:rPr>
              <a:t>Normalized</a:t>
            </a:r>
            <a:r>
              <a:rPr lang="ca-ES" sz="1800" kern="100" dirty="0">
                <a:effectLst/>
                <a:latin typeface="Aptos" panose="020B0004020202020204" pitchFamily="34" charset="0"/>
                <a:ea typeface="Aptos" panose="020B0004020202020204" pitchFamily="34" charset="0"/>
                <a:cs typeface="Times New Roman" panose="02020603050405020304" pitchFamily="18" charset="0"/>
              </a:rPr>
              <a:t> </a:t>
            </a:r>
            <a:r>
              <a:rPr lang="ca-ES" sz="1800" kern="100" dirty="0" err="1">
                <a:effectLst/>
                <a:latin typeface="Aptos" panose="020B0004020202020204" pitchFamily="34" charset="0"/>
                <a:ea typeface="Aptos" panose="020B0004020202020204" pitchFamily="34" charset="0"/>
                <a:cs typeface="Times New Roman" panose="02020603050405020304" pitchFamily="18" charset="0"/>
              </a:rPr>
              <a:t>Cut</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ca-ES" sz="1800" u="sng" kern="100" dirty="0" err="1">
                <a:effectLst/>
                <a:latin typeface="Aptos" panose="020B0004020202020204" pitchFamily="34" charset="0"/>
                <a:ea typeface="Aptos" panose="020B0004020202020204" pitchFamily="34" charset="0"/>
                <a:cs typeface="Times New Roman" panose="02020603050405020304" pitchFamily="18" charset="0"/>
              </a:rPr>
              <a:t>Minimum</a:t>
            </a:r>
            <a:r>
              <a:rPr lang="ca-ES" sz="1800" u="sng" kern="100" dirty="0">
                <a:effectLst/>
                <a:latin typeface="Aptos" panose="020B0004020202020204" pitchFamily="34" charset="0"/>
                <a:ea typeface="Aptos" panose="020B0004020202020204" pitchFamily="34" charset="0"/>
                <a:cs typeface="Times New Roman" panose="02020603050405020304" pitchFamily="18" charset="0"/>
              </a:rPr>
              <a:t> </a:t>
            </a:r>
            <a:r>
              <a:rPr lang="ca-ES" sz="1800" u="sng" kern="100" dirty="0" err="1">
                <a:effectLst/>
                <a:latin typeface="Aptos" panose="020B0004020202020204" pitchFamily="34" charset="0"/>
                <a:ea typeface="Aptos" panose="020B0004020202020204" pitchFamily="34" charset="0"/>
                <a:cs typeface="Times New Roman" panose="02020603050405020304" pitchFamily="18" charset="0"/>
              </a:rPr>
              <a:t>Cut</a:t>
            </a:r>
            <a:r>
              <a:rPr lang="ca-ES" sz="1800" u="sng" kern="100" dirty="0">
                <a:effectLst/>
                <a:latin typeface="Aptos" panose="020B0004020202020204" pitchFamily="34" charset="0"/>
                <a:ea typeface="Aptos" panose="020B0004020202020204" pitchFamily="34" charset="0"/>
                <a:cs typeface="Times New Roman" panose="02020603050405020304" pitchFamily="18" charset="0"/>
              </a:rPr>
              <a:t>, </a:t>
            </a:r>
            <a:r>
              <a:rPr lang="ca-ES" sz="1800" u="none" kern="100" dirty="0">
                <a:effectLst/>
                <a:latin typeface="Aptos" panose="020B0004020202020204" pitchFamily="34" charset="0"/>
                <a:ea typeface="Aptos" panose="020B0004020202020204" pitchFamily="34" charset="0"/>
                <a:cs typeface="Times New Roman" panose="02020603050405020304" pitchFamily="18" charset="0"/>
              </a:rPr>
              <a:t>en el que ja estem familiaritzats </a:t>
            </a:r>
            <a:endParaRPr lang="es-ES" sz="1800" u="none" kern="100" dirty="0">
              <a:effectLst/>
              <a:latin typeface="Aptos" panose="020B0004020202020204" pitchFamily="34" charset="0"/>
              <a:ea typeface="Aptos" panose="020B0004020202020204" pitchFamily="34" charset="0"/>
              <a:cs typeface="Times New Roman" panose="02020603050405020304" pitchFamily="18" charset="0"/>
            </a:endParaRPr>
          </a:p>
          <a:p>
            <a:r>
              <a:rPr lang="ca-ES" sz="1800" dirty="0">
                <a:effectLst/>
                <a:latin typeface="Aptos" panose="020B0004020202020204" pitchFamily="34" charset="0"/>
                <a:ea typeface="Aptos" panose="020B0004020202020204" pitchFamily="34" charset="0"/>
                <a:cs typeface="Arial" panose="020B0604020202020204" pitchFamily="34" charset="0"/>
              </a:rPr>
              <a:t>En l’assignatura d’Anàlisi de Grafs i Cerca d’Informació, ja es va estudiar l’algoritme de </a:t>
            </a:r>
            <a:r>
              <a:rPr lang="ca-ES" sz="1800" dirty="0" err="1">
                <a:effectLst/>
                <a:latin typeface="Aptos" panose="020B0004020202020204" pitchFamily="34" charset="0"/>
                <a:ea typeface="Aptos" panose="020B0004020202020204" pitchFamily="34" charset="0"/>
                <a:cs typeface="Arial" panose="020B0604020202020204" pitchFamily="34" charset="0"/>
              </a:rPr>
              <a:t>minimum</a:t>
            </a:r>
            <a:r>
              <a:rPr lang="ca-ES" sz="1800" dirty="0">
                <a:effectLst/>
                <a:latin typeface="Aptos" panose="020B0004020202020204" pitchFamily="34" charset="0"/>
                <a:ea typeface="Aptos" panose="020B0004020202020204" pitchFamily="34" charset="0"/>
                <a:cs typeface="Arial" panose="020B0604020202020204" pitchFamily="34" charset="0"/>
              </a:rPr>
              <a:t> </a:t>
            </a:r>
            <a:r>
              <a:rPr lang="ca-ES" sz="1800" dirty="0" err="1">
                <a:effectLst/>
                <a:latin typeface="Aptos" panose="020B0004020202020204" pitchFamily="34" charset="0"/>
                <a:ea typeface="Aptos" panose="020B0004020202020204" pitchFamily="34" charset="0"/>
                <a:cs typeface="Arial" panose="020B0604020202020204" pitchFamily="34" charset="0"/>
              </a:rPr>
              <a:t>cut</a:t>
            </a:r>
            <a:r>
              <a:rPr lang="ca-ES" sz="1800" dirty="0">
                <a:effectLst/>
                <a:latin typeface="Aptos" panose="020B0004020202020204" pitchFamily="34" charset="0"/>
                <a:ea typeface="Aptos" panose="020B0004020202020204" pitchFamily="34" charset="0"/>
                <a:cs typeface="Arial" panose="020B0604020202020204" pitchFamily="34" charset="0"/>
              </a:rPr>
              <a:t>, i suposem que no cal tornar a estudiar el seu funcionament, ja que no serà vital per a la pràctica.</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21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a:t>
            </a:fld>
            <a:endParaRPr lang="es-ES"/>
          </a:p>
        </p:txBody>
      </p:sp>
    </p:spTree>
    <p:extLst>
      <p:ext uri="{BB962C8B-B14F-4D97-AF65-F5344CB8AC3E}">
        <p14:creationId xmlns:p14="http://schemas.microsoft.com/office/powerpoint/2010/main" val="56064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ca-ES" sz="1800" dirty="0">
                <a:effectLst/>
                <a:latin typeface="Aptos" panose="020B0004020202020204" pitchFamily="34" charset="0"/>
                <a:ea typeface="Aptos" panose="020B0004020202020204" pitchFamily="34" charset="0"/>
                <a:cs typeface="Arial" panose="020B0604020202020204" pitchFamily="34" charset="0"/>
              </a:rPr>
              <a:t>El que ens interessa saber d’aquest algoritme és que agrupa grups de píxels similars per cada iteració, fins a obtenir un tall d’arestes que maximitza les diferències entre els grups. Un cop separat el graf, podem modelar una màscara binària, per a combinar-la amb la imatge original i obtenir-ne dues separades, diferenciant el que ens interessa (</a:t>
            </a:r>
            <a:r>
              <a:rPr lang="ca-ES" sz="1800" i="1" dirty="0" err="1">
                <a:effectLst/>
                <a:latin typeface="Aptos" panose="020B0004020202020204" pitchFamily="34" charset="0"/>
                <a:ea typeface="Aptos" panose="020B0004020202020204" pitchFamily="34" charset="0"/>
                <a:cs typeface="Arial" panose="020B0604020202020204" pitchFamily="34" charset="0"/>
              </a:rPr>
              <a:t>foreground</a:t>
            </a:r>
            <a:r>
              <a:rPr lang="ca-ES" sz="1800" dirty="0">
                <a:effectLst/>
                <a:latin typeface="Aptos" panose="020B0004020202020204" pitchFamily="34" charset="0"/>
                <a:ea typeface="Aptos" panose="020B0004020202020204" pitchFamily="34" charset="0"/>
                <a:cs typeface="Arial" panose="020B0604020202020204" pitchFamily="34" charset="0"/>
              </a:rPr>
              <a:t>) del que no (</a:t>
            </a:r>
            <a:r>
              <a:rPr lang="ca-ES" sz="1800" i="1" dirty="0" err="1">
                <a:effectLst/>
                <a:latin typeface="Aptos" panose="020B0004020202020204" pitchFamily="34" charset="0"/>
                <a:ea typeface="Aptos" panose="020B0004020202020204" pitchFamily="34" charset="0"/>
                <a:cs typeface="Arial" panose="020B0604020202020204" pitchFamily="34" charset="0"/>
              </a:rPr>
              <a:t>background</a:t>
            </a:r>
            <a:r>
              <a:rPr lang="ca-ES" sz="1800" dirty="0">
                <a:effectLst/>
                <a:latin typeface="Aptos" panose="020B0004020202020204" pitchFamily="34" charset="0"/>
                <a:ea typeface="Aptos" panose="020B0004020202020204" pitchFamily="34" charset="0"/>
                <a:cs typeface="Arial" panose="020B0604020202020204" pitchFamily="34" charset="0"/>
              </a:rPr>
              <a:t>).</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254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ca-ES" sz="1800" dirty="0">
                <a:effectLst/>
                <a:latin typeface="Aptos" panose="020B0004020202020204" pitchFamily="34" charset="0"/>
                <a:ea typeface="Aptos" panose="020B0004020202020204" pitchFamily="34" charset="0"/>
                <a:cs typeface="Arial" panose="020B0604020202020204" pitchFamily="34" charset="0"/>
              </a:rPr>
              <a:t>Hi ha un munt d’aplicacions per a aquestes tècniques. algunes de les més interessants són:</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254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El reconeixement d’objectes. Com veiem en aquesta imatge, ens interessa obtenir una imatge neta de les cèl·lules que volem observar, i hi apliquem una segmentació basada en grafs per a separar-les del fons, que no ens interessa</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492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Fent servir aquesta tècnica aplicada al vídeo en 360 graus, tenim la conducció autònoma. Molts vehicles avui en dia inclosos els Tesla, fan servir tècniques similars per a de detectar objectes i els seus contorns, </a:t>
            </a:r>
            <a:r>
              <a:rPr lang="ca-ES" sz="1800" kern="100" dirty="0" err="1">
                <a:effectLst/>
                <a:latin typeface="Aptos" panose="020B0004020202020204" pitchFamily="34" charset="0"/>
                <a:ea typeface="Aptos" panose="020B0004020202020204" pitchFamily="34" charset="0"/>
                <a:cs typeface="Arial" panose="020B0604020202020204" pitchFamily="34" charset="0"/>
              </a:rPr>
              <a:t>ajudant’se</a:t>
            </a:r>
            <a:r>
              <a:rPr lang="ca-ES" sz="1800" kern="100" dirty="0">
                <a:effectLst/>
                <a:latin typeface="Aptos" panose="020B0004020202020204" pitchFamily="34" charset="0"/>
                <a:ea typeface="Aptos" panose="020B0004020202020204" pitchFamily="34" charset="0"/>
                <a:cs typeface="Arial" panose="020B0604020202020204" pitchFamily="34" charset="0"/>
              </a:rPr>
              <a:t> de sensors de proximitat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924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Un altre exemple el veiem en les noves ulleres de realitat virtual com les </a:t>
            </a:r>
            <a:r>
              <a:rPr lang="ca-ES" sz="1800" kern="100" dirty="0" err="1">
                <a:effectLst/>
                <a:latin typeface="Aptos" panose="020B0004020202020204" pitchFamily="34" charset="0"/>
                <a:ea typeface="Aptos" panose="020B0004020202020204" pitchFamily="34" charset="0"/>
                <a:cs typeface="Arial" panose="020B0604020202020204" pitchFamily="34" charset="0"/>
              </a:rPr>
              <a:t>d’Apple</a:t>
            </a:r>
            <a:r>
              <a:rPr lang="ca-ES" sz="1800" kern="100" dirty="0">
                <a:effectLst/>
                <a:latin typeface="Aptos" panose="020B0004020202020204" pitchFamily="34" charset="0"/>
                <a:ea typeface="Aptos" panose="020B0004020202020204" pitchFamily="34" charset="0"/>
                <a:cs typeface="Arial" panose="020B0604020202020204" pitchFamily="34" charset="0"/>
              </a:rPr>
              <a:t>, on s’aplica una segmentació de les mans 60 vegades per segon per a que les mans de l’usuari es puguin mostrar per sobre del teclat virtual</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12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Un altre exemple el veiem en les noves ulleres de realitat virtual com les </a:t>
            </a:r>
            <a:r>
              <a:rPr lang="ca-ES" sz="1800" kern="100" dirty="0" err="1">
                <a:effectLst/>
                <a:latin typeface="Aptos" panose="020B0004020202020204" pitchFamily="34" charset="0"/>
                <a:ea typeface="Aptos" panose="020B0004020202020204" pitchFamily="34" charset="0"/>
                <a:cs typeface="Arial" panose="020B0604020202020204" pitchFamily="34" charset="0"/>
              </a:rPr>
              <a:t>d’Apple</a:t>
            </a:r>
            <a:r>
              <a:rPr lang="ca-ES" sz="1800" kern="100" dirty="0">
                <a:effectLst/>
                <a:latin typeface="Aptos" panose="020B0004020202020204" pitchFamily="34" charset="0"/>
                <a:ea typeface="Aptos" panose="020B0004020202020204" pitchFamily="34" charset="0"/>
                <a:cs typeface="Arial" panose="020B0604020202020204" pitchFamily="34" charset="0"/>
              </a:rPr>
              <a:t>, on s’aplica una segmentació de les mans 60 vegades per segon per a que les mans de l’usuari es puguin mostrar per sobre del teclat virtual</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6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Un altre exemple el veiem en les noves ulleres de realitat virtual com les </a:t>
            </a:r>
            <a:r>
              <a:rPr lang="ca-ES" sz="1800" kern="100" dirty="0" err="1">
                <a:effectLst/>
                <a:latin typeface="Aptos" panose="020B0004020202020204" pitchFamily="34" charset="0"/>
                <a:ea typeface="Aptos" panose="020B0004020202020204" pitchFamily="34" charset="0"/>
                <a:cs typeface="Arial" panose="020B0604020202020204" pitchFamily="34" charset="0"/>
              </a:rPr>
              <a:t>d’Apple</a:t>
            </a:r>
            <a:r>
              <a:rPr lang="ca-ES" sz="1800" kern="100" dirty="0">
                <a:effectLst/>
                <a:latin typeface="Aptos" panose="020B0004020202020204" pitchFamily="34" charset="0"/>
                <a:ea typeface="Aptos" panose="020B0004020202020204" pitchFamily="34" charset="0"/>
                <a:cs typeface="Arial" panose="020B0604020202020204" pitchFamily="34" charset="0"/>
              </a:rPr>
              <a:t>, on s’aplica una segmentació de les mans 60 vegades per segon per a que les mans de l’usuari es puguin mostrar per sobre del teclat virtual</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611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nSpc>
                <a:spcPct val="107000"/>
              </a:lnSpc>
              <a:spcAft>
                <a:spcPts val="800"/>
              </a:spcAft>
              <a:buFontTx/>
              <a:buChar char="-"/>
            </a:pPr>
            <a:r>
              <a:rPr lang="ca-ES" sz="1800" kern="100" dirty="0">
                <a:effectLst/>
                <a:latin typeface="Aptos" panose="020B0004020202020204" pitchFamily="34" charset="0"/>
                <a:ea typeface="Aptos" panose="020B0004020202020204" pitchFamily="34" charset="0"/>
                <a:cs typeface="Arial" panose="020B0604020202020204" pitchFamily="34" charset="0"/>
              </a:rPr>
              <a:t>Un altre exemple el veiem en les noves ulleres de realitat virtual com les </a:t>
            </a:r>
            <a:r>
              <a:rPr lang="ca-ES" sz="1800" kern="100" dirty="0" err="1">
                <a:effectLst/>
                <a:latin typeface="Aptos" panose="020B0004020202020204" pitchFamily="34" charset="0"/>
                <a:ea typeface="Aptos" panose="020B0004020202020204" pitchFamily="34" charset="0"/>
                <a:cs typeface="Arial" panose="020B0604020202020204" pitchFamily="34" charset="0"/>
              </a:rPr>
              <a:t>d’Apple</a:t>
            </a:r>
            <a:r>
              <a:rPr lang="ca-ES" sz="1800" kern="100" dirty="0">
                <a:effectLst/>
                <a:latin typeface="Aptos" panose="020B0004020202020204" pitchFamily="34" charset="0"/>
                <a:ea typeface="Aptos" panose="020B0004020202020204" pitchFamily="34" charset="0"/>
                <a:cs typeface="Arial" panose="020B0604020202020204" pitchFamily="34" charset="0"/>
              </a:rPr>
              <a:t>, on s’aplica una segmentació de les mans 60 vegades per segon per a que les mans de l’usuari es puguin mostrar per sobre del teclat virtual</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F00E9-A49D-4007-B3B9-A3783809E50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26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28</a:t>
            </a:fld>
            <a:endParaRPr lang="es-ES"/>
          </a:p>
        </p:txBody>
      </p:sp>
    </p:spTree>
    <p:extLst>
      <p:ext uri="{BB962C8B-B14F-4D97-AF65-F5344CB8AC3E}">
        <p14:creationId xmlns:p14="http://schemas.microsoft.com/office/powerpoint/2010/main" val="104969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r>
              <a:rPr lang="es-ES"/>
              <a:t>Les </a:t>
            </a:r>
            <a:r>
              <a:rPr lang="es-ES" err="1"/>
              <a:t>tècniques</a:t>
            </a:r>
            <a:r>
              <a:rPr lang="es-ES"/>
              <a:t> de </a:t>
            </a:r>
            <a:r>
              <a:rPr lang="es-ES" err="1"/>
              <a:t>transformació</a:t>
            </a:r>
            <a:r>
              <a:rPr lang="es-ES"/>
              <a:t> de </a:t>
            </a:r>
            <a:r>
              <a:rPr lang="es-ES" err="1"/>
              <a:t>colors</a:t>
            </a:r>
            <a:r>
              <a:rPr lang="es-ES"/>
              <a:t> </a:t>
            </a:r>
            <a:r>
              <a:rPr lang="es-ES" err="1"/>
              <a:t>permeten</a:t>
            </a:r>
            <a:r>
              <a:rPr lang="es-ES"/>
              <a:t> modificar </a:t>
            </a:r>
            <a:r>
              <a:rPr lang="es-ES" err="1"/>
              <a:t>l’aparença</a:t>
            </a:r>
            <a:r>
              <a:rPr lang="es-ES"/>
              <a:t> </a:t>
            </a:r>
            <a:r>
              <a:rPr lang="es-ES" err="1"/>
              <a:t>d’una</a:t>
            </a:r>
            <a:r>
              <a:rPr lang="es-ES"/>
              <a:t> </a:t>
            </a:r>
            <a:r>
              <a:rPr lang="es-ES" err="1"/>
              <a:t>imatge</a:t>
            </a:r>
            <a:r>
              <a:rPr lang="es-ES"/>
              <a:t> al procesar les </a:t>
            </a:r>
            <a:r>
              <a:rPr lang="es-ES" err="1"/>
              <a:t>seves</a:t>
            </a:r>
            <a:r>
              <a:rPr lang="es-ES"/>
              <a:t> </a:t>
            </a:r>
            <a:r>
              <a:rPr lang="es-ES" err="1"/>
              <a:t>components</a:t>
            </a:r>
            <a:r>
              <a:rPr lang="es-ES"/>
              <a:t> de color </a:t>
            </a:r>
            <a:r>
              <a:rPr lang="es-ES" err="1"/>
              <a:t>d’un</a:t>
            </a:r>
            <a:r>
              <a:rPr lang="es-ES"/>
              <a:t> </a:t>
            </a:r>
            <a:r>
              <a:rPr lang="es-ES" err="1"/>
              <a:t>model</a:t>
            </a:r>
            <a:r>
              <a:rPr lang="es-ES"/>
              <a:t> de color </a:t>
            </a:r>
            <a:r>
              <a:rPr lang="es-ES" err="1"/>
              <a:t>específic</a:t>
            </a:r>
            <a:r>
              <a:rPr lang="es-ES"/>
              <a:t>. </a:t>
            </a:r>
            <a:r>
              <a:rPr lang="es-ES" err="1"/>
              <a:t>Existeixen</a:t>
            </a:r>
            <a:r>
              <a:rPr lang="es-ES"/>
              <a:t> diversos </a:t>
            </a:r>
            <a:r>
              <a:rPr lang="es-ES" err="1"/>
              <a:t>models</a:t>
            </a:r>
            <a:r>
              <a:rPr lang="es-ES"/>
              <a:t> de </a:t>
            </a:r>
            <a:r>
              <a:rPr lang="es-ES" err="1"/>
              <a:t>colors</a:t>
            </a:r>
            <a:r>
              <a:rPr lang="es-ES"/>
              <a:t> </a:t>
            </a:r>
            <a:r>
              <a:rPr lang="es-ES" err="1"/>
              <a:t>bastant</a:t>
            </a:r>
            <a:r>
              <a:rPr lang="es-ES"/>
              <a:t> </a:t>
            </a:r>
            <a:r>
              <a:rPr lang="es-ES" err="1"/>
              <a:t>comuns</a:t>
            </a:r>
            <a:r>
              <a:rPr lang="es-ES"/>
              <a:t> i </a:t>
            </a:r>
            <a:r>
              <a:rPr lang="es-ES" err="1"/>
              <a:t>utilitzats</a:t>
            </a:r>
            <a:r>
              <a:rPr lang="es-ES"/>
              <a:t> en el día a día, </a:t>
            </a:r>
            <a:r>
              <a:rPr lang="es-ES" err="1"/>
              <a:t>com</a:t>
            </a:r>
            <a:r>
              <a:rPr lang="es-ES"/>
              <a:t> el </a:t>
            </a:r>
            <a:r>
              <a:rPr lang="es-ES" err="1"/>
              <a:t>espai</a:t>
            </a:r>
            <a:r>
              <a:rPr lang="es-ES"/>
              <a:t> RGB, HSI i CMYK, </a:t>
            </a:r>
            <a:r>
              <a:rPr lang="es-ES" err="1"/>
              <a:t>cadascun</a:t>
            </a:r>
            <a:r>
              <a:rPr lang="es-ES"/>
              <a:t> </a:t>
            </a:r>
            <a:r>
              <a:rPr lang="es-ES" err="1"/>
              <a:t>amb</a:t>
            </a:r>
            <a:r>
              <a:rPr lang="es-ES"/>
              <a:t> les </a:t>
            </a:r>
            <a:r>
              <a:rPr lang="es-ES" err="1"/>
              <a:t>seves</a:t>
            </a:r>
            <a:r>
              <a:rPr lang="es-ES"/>
              <a:t> característiques i </a:t>
            </a:r>
            <a:r>
              <a:rPr lang="es-ES" err="1"/>
              <a:t>aplicacions</a:t>
            </a:r>
            <a:r>
              <a:rPr lang="es-ES"/>
              <a:t>. Tal i </a:t>
            </a:r>
            <a:r>
              <a:rPr lang="es-ES" err="1"/>
              <a:t>com</a:t>
            </a:r>
            <a:r>
              <a:rPr lang="es-ES"/>
              <a:t> ha </a:t>
            </a:r>
            <a:r>
              <a:rPr lang="es-ES" err="1"/>
              <a:t>explicat</a:t>
            </a:r>
            <a:r>
              <a:rPr lang="es-ES"/>
              <a:t> </a:t>
            </a:r>
            <a:r>
              <a:rPr lang="es-ES" err="1"/>
              <a:t>l’altre</a:t>
            </a:r>
            <a:r>
              <a:rPr lang="es-ES"/>
              <a:t> </a:t>
            </a:r>
            <a:r>
              <a:rPr lang="es-ES" err="1"/>
              <a:t>grup</a:t>
            </a:r>
            <a:r>
              <a:rPr lang="es-ES"/>
              <a:t> anteriormente.</a:t>
            </a:r>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3</a:t>
            </a:fld>
            <a:endParaRPr lang="es-ES"/>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Modelem les transformacions de color per les imatges multiespectrals utilitzant la següent expressió:</a:t>
                </a:r>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ES" sz="1800" i="1" kern="100">
                              <a:effectLst/>
                              <a:latin typeface="Cambria Math" panose="02040503050406030204" pitchFamily="18" charset="0"/>
                              <a:ea typeface="Aptos" panose="020B0004020202020204" pitchFamily="34" charset="0"/>
                              <a:cs typeface="Arial" panose="020B0604020202020204" pitchFamily="34" charset="0"/>
                            </a:rPr>
                          </m:ctrlPr>
                        </m:sSubPr>
                        <m:e>
                          <m:r>
                            <a:rPr lang="ca-ES" sz="1800" i="1" kern="100">
                              <a:effectLst/>
                              <a:latin typeface="Cambria Math" panose="02040503050406030204" pitchFamily="18" charset="0"/>
                              <a:ea typeface="Aptos" panose="020B0004020202020204" pitchFamily="34" charset="0"/>
                              <a:cs typeface="Arial" panose="020B0604020202020204" pitchFamily="34" charset="0"/>
                            </a:rPr>
                            <m:t>𝑆</m:t>
                          </m:r>
                        </m:e>
                        <m:sub>
                          <m:r>
                            <a:rPr lang="ca-ES" sz="1800" i="1" kern="100">
                              <a:effectLst/>
                              <a:latin typeface="Cambria Math" panose="02040503050406030204" pitchFamily="18" charset="0"/>
                              <a:ea typeface="Aptos" panose="020B0004020202020204" pitchFamily="34" charset="0"/>
                              <a:cs typeface="Arial" panose="020B0604020202020204" pitchFamily="34" charset="0"/>
                            </a:rPr>
                            <m:t>𝑖</m:t>
                          </m:r>
                        </m:sub>
                      </m:sSub>
                      <m:r>
                        <a:rPr lang="ca-ES" sz="18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s-ES" sz="1800" i="1" kern="100">
                              <a:effectLst/>
                              <a:latin typeface="Cambria Math" panose="02040503050406030204" pitchFamily="18" charset="0"/>
                              <a:ea typeface="Aptos" panose="020B0004020202020204" pitchFamily="34" charset="0"/>
                              <a:cs typeface="Arial" panose="020B0604020202020204" pitchFamily="34" charset="0"/>
                            </a:rPr>
                          </m:ctrlPr>
                        </m:sSubPr>
                        <m:e>
                          <m:r>
                            <a:rPr lang="ca-ES" sz="1800" i="1" kern="100">
                              <a:effectLst/>
                              <a:latin typeface="Cambria Math" panose="02040503050406030204" pitchFamily="18" charset="0"/>
                              <a:ea typeface="Aptos" panose="020B0004020202020204" pitchFamily="34" charset="0"/>
                              <a:cs typeface="Arial" panose="020B0604020202020204" pitchFamily="34" charset="0"/>
                            </a:rPr>
                            <m:t>𝑇</m:t>
                          </m:r>
                        </m:e>
                        <m:sub>
                          <m:r>
                            <a:rPr lang="ca-ES" sz="1800" i="1" kern="100">
                              <a:effectLst/>
                              <a:latin typeface="Cambria Math" panose="02040503050406030204" pitchFamily="18" charset="0"/>
                              <a:ea typeface="Aptos" panose="020B0004020202020204" pitchFamily="34" charset="0"/>
                              <a:cs typeface="Arial" panose="020B0604020202020204" pitchFamily="34" charset="0"/>
                            </a:rPr>
                            <m:t>𝑖</m:t>
                          </m:r>
                        </m:sub>
                      </m:sSub>
                      <m:d>
                        <m:dPr>
                          <m:ctrlPr>
                            <a:rPr lang="es-ES" sz="1800" i="1" kern="100">
                              <a:effectLst/>
                              <a:latin typeface="Cambria Math" panose="02040503050406030204" pitchFamily="18" charset="0"/>
                              <a:ea typeface="Aptos" panose="020B0004020202020204" pitchFamily="34" charset="0"/>
                              <a:cs typeface="Arial" panose="020B0604020202020204" pitchFamily="34" charset="0"/>
                            </a:rPr>
                          </m:ctrlPr>
                        </m:dPr>
                        <m:e>
                          <m:sSub>
                            <m:sSubPr>
                              <m:ctrlPr>
                                <a:rPr lang="es-ES" sz="1800" i="1" kern="100">
                                  <a:effectLst/>
                                  <a:latin typeface="Cambria Math" panose="02040503050406030204" pitchFamily="18" charset="0"/>
                                  <a:ea typeface="Aptos" panose="020B0004020202020204" pitchFamily="34" charset="0"/>
                                  <a:cs typeface="Arial" panose="020B0604020202020204" pitchFamily="34" charset="0"/>
                                </a:rPr>
                              </m:ctrlPr>
                            </m:sSubPr>
                            <m:e>
                              <m:r>
                                <a:rPr lang="ca-ES" sz="1800" i="1" kern="100">
                                  <a:effectLst/>
                                  <a:latin typeface="Cambria Math" panose="02040503050406030204" pitchFamily="18" charset="0"/>
                                  <a:ea typeface="Aptos" panose="020B0004020202020204" pitchFamily="34" charset="0"/>
                                  <a:cs typeface="Arial" panose="020B0604020202020204" pitchFamily="34" charset="0"/>
                                </a:rPr>
                                <m:t>𝑟</m:t>
                              </m:r>
                            </m:e>
                            <m:sub>
                              <m:r>
                                <a:rPr lang="ca-ES" sz="1800" i="1" kern="100">
                                  <a:effectLst/>
                                  <a:latin typeface="Cambria Math" panose="02040503050406030204" pitchFamily="18" charset="0"/>
                                  <a:ea typeface="Aptos" panose="020B0004020202020204" pitchFamily="34" charset="0"/>
                                  <a:cs typeface="Arial" panose="020B0604020202020204" pitchFamily="34" charset="0"/>
                                </a:rPr>
                                <m:t>𝑖</m:t>
                              </m:r>
                            </m:sub>
                          </m:sSub>
                        </m:e>
                      </m:d>
                      <m:r>
                        <a:rPr lang="ca-ES" sz="1800" i="1" kern="100">
                          <a:effectLst/>
                          <a:latin typeface="Cambria Math" panose="02040503050406030204" pitchFamily="18" charset="0"/>
                          <a:ea typeface="Aptos" panose="020B0004020202020204" pitchFamily="34" charset="0"/>
                          <a:cs typeface="Arial" panose="020B0604020202020204" pitchFamily="34" charset="0"/>
                        </a:rPr>
                        <m:t>       </m:t>
                      </m:r>
                      <m:r>
                        <a:rPr lang="ca-ES" sz="1800" i="1" kern="100">
                          <a:effectLst/>
                          <a:latin typeface="Cambria Math" panose="02040503050406030204" pitchFamily="18" charset="0"/>
                          <a:ea typeface="Aptos" panose="020B0004020202020204" pitchFamily="34" charset="0"/>
                          <a:cs typeface="Arial" panose="020B0604020202020204" pitchFamily="34" charset="0"/>
                        </a:rPr>
                        <m:t>𝑖</m:t>
                      </m:r>
                      <m:r>
                        <a:rPr lang="ca-ES" sz="1800" i="1" kern="100">
                          <a:effectLst/>
                          <a:latin typeface="Cambria Math" panose="02040503050406030204" pitchFamily="18" charset="0"/>
                          <a:ea typeface="Aptos" panose="020B0004020202020204" pitchFamily="34" charset="0"/>
                          <a:cs typeface="Arial" panose="020B0604020202020204" pitchFamily="34" charset="0"/>
                        </a:rPr>
                        <m:t>=1,2,…,</m:t>
                      </m:r>
                      <m:r>
                        <a:rPr lang="ca-ES" sz="1800" i="1" kern="100">
                          <a:effectLst/>
                          <a:latin typeface="Cambria Math" panose="02040503050406030204" pitchFamily="18" charset="0"/>
                          <a:ea typeface="Aptos" panose="020B0004020202020204" pitchFamily="34" charset="0"/>
                          <a:cs typeface="Arial" panose="020B0604020202020204" pitchFamily="34" charset="0"/>
                        </a:rPr>
                        <m:t>𝑛</m:t>
                      </m:r>
                    </m:oMath>
                  </m:oMathPara>
                </a14:m>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ca-ES" sz="1800" kern="100">
                    <a:effectLst/>
                    <a:latin typeface="Aptos" panose="020B0004020202020204" pitchFamily="34" charset="0"/>
                    <a:ea typeface="Yu Gothic" panose="020B0400000000000000" pitchFamily="34" charset="-128"/>
                    <a:cs typeface="Arial" panose="020B0604020202020204" pitchFamily="34" charset="0"/>
                  </a:rPr>
                  <a:t>On n és el nombre total d’imatges de components, </a:t>
                </a:r>
                <a:r>
                  <a:rPr lang="ca-ES" sz="1800" kern="100" err="1">
                    <a:effectLst/>
                    <a:latin typeface="Aptos" panose="020B0004020202020204" pitchFamily="34" charset="0"/>
                    <a:ea typeface="Yu Gothic" panose="020B0400000000000000" pitchFamily="34" charset="-128"/>
                    <a:cs typeface="Arial" panose="020B0604020202020204" pitchFamily="34" charset="0"/>
                  </a:rPr>
                  <a:t>r</a:t>
                </a:r>
                <a:r>
                  <a:rPr lang="ca-ES" sz="1800" kern="100" baseline="-25000" err="1">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els valors d’intensitat de les imatges de components d’entrada,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les intensitats corresponents espacialment a les imatges de components de sortida i T</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un conjunt de funcions de transformació o mapeig de color que operen a </a:t>
                </a:r>
                <a:r>
                  <a:rPr lang="ca-ES" sz="1800" kern="100" err="1">
                    <a:effectLst/>
                    <a:latin typeface="Aptos" panose="020B0004020202020204" pitchFamily="34" charset="0"/>
                    <a:ea typeface="Yu Gothic" panose="020B0400000000000000" pitchFamily="34" charset="-128"/>
                    <a:cs typeface="Arial" panose="020B0604020202020204" pitchFamily="34" charset="0"/>
                  </a:rPr>
                  <a:t>r</a:t>
                </a:r>
                <a:r>
                  <a:rPr lang="ca-ES" sz="1800" kern="100" baseline="-25000" err="1">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per produir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L’equació s’aplica individualment a tots els píxels de la imatge d’entrada. Per exemple, en el cas d’imatges de color RGB, n=3,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1</a:t>
                </a:r>
                <a:r>
                  <a:rPr lang="ca-ES" sz="1800" kern="100">
                    <a:effectLst/>
                    <a:latin typeface="Aptos" panose="020B0004020202020204" pitchFamily="34" charset="0"/>
                    <a:ea typeface="Yu Gothic" panose="020B0400000000000000" pitchFamily="34" charset="-128"/>
                    <a:cs typeface="Arial" panose="020B0604020202020204" pitchFamily="34" charset="0"/>
                  </a:rPr>
                  <a:t>,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2</a:t>
                </a:r>
                <a:r>
                  <a:rPr lang="ca-ES" sz="1800" kern="100">
                    <a:effectLst/>
                    <a:latin typeface="Aptos" panose="020B0004020202020204" pitchFamily="34" charset="0"/>
                    <a:ea typeface="Yu Gothic" panose="020B0400000000000000" pitchFamily="34" charset="-128"/>
                    <a:cs typeface="Arial" panose="020B0604020202020204" pitchFamily="34" charset="0"/>
                  </a:rPr>
                  <a:t>,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3</a:t>
                </a:r>
                <a:r>
                  <a:rPr lang="ca-ES" sz="1800" kern="100">
                    <a:effectLst/>
                    <a:latin typeface="Aptos" panose="020B0004020202020204" pitchFamily="34" charset="0"/>
                    <a:ea typeface="Yu Gothic" panose="020B0400000000000000" pitchFamily="34" charset="-128"/>
                    <a:cs typeface="Arial" panose="020B0604020202020204" pitchFamily="34" charset="0"/>
                  </a:rPr>
                  <a:t> són els valors de intensitat en un punt de les imatges dels components d’entrada i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1</a:t>
                </a:r>
                <a:r>
                  <a:rPr lang="ca-ES" sz="1800" kern="100">
                    <a:effectLst/>
                    <a:latin typeface="Aptos" panose="020B0004020202020204" pitchFamily="34" charset="0"/>
                    <a:ea typeface="Yu Gothic" panose="020B0400000000000000" pitchFamily="34" charset="-128"/>
                    <a:cs typeface="Arial" panose="020B0604020202020204" pitchFamily="34" charset="0"/>
                  </a:rPr>
                  <a:t>,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2</a:t>
                </a:r>
                <a:r>
                  <a:rPr lang="ca-ES" sz="1800" kern="100">
                    <a:effectLst/>
                    <a:latin typeface="Aptos" panose="020B0004020202020204" pitchFamily="34" charset="0"/>
                    <a:ea typeface="Yu Gothic" panose="020B0400000000000000" pitchFamily="34" charset="-128"/>
                    <a:cs typeface="Arial" panose="020B0604020202020204" pitchFamily="34" charset="0"/>
                  </a:rPr>
                  <a:t>,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3</a:t>
                </a:r>
                <a:r>
                  <a:rPr lang="ca-ES" sz="1800" kern="100">
                    <a:effectLst/>
                    <a:latin typeface="Aptos" panose="020B0004020202020204" pitchFamily="34" charset="0"/>
                    <a:ea typeface="Yu Gothic" panose="020B0400000000000000" pitchFamily="34" charset="-128"/>
                    <a:cs typeface="Arial" panose="020B0604020202020204" pitchFamily="34" charset="0"/>
                  </a:rPr>
                  <a:t> són </a:t>
                </a:r>
                <a:r>
                  <a:rPr lang="ca-ES" sz="1800" kern="100">
                    <a:effectLst/>
                    <a:latin typeface="Aptos" panose="020B0004020202020204" pitchFamily="34" charset="0"/>
                    <a:ea typeface="Aptos" panose="020B0004020202020204" pitchFamily="34" charset="0"/>
                    <a:cs typeface="Arial" panose="020B0604020202020204" pitchFamily="34" charset="0"/>
                  </a:rPr>
                  <a:t>els píxels transformats corresponents a la imatge de sortida. El fet que </a:t>
                </a:r>
                <a:r>
                  <a:rPr lang="ca-ES" sz="1800" i="1" kern="100">
                    <a:effectLst/>
                    <a:latin typeface="Aptos" panose="020B0004020202020204" pitchFamily="34" charset="0"/>
                    <a:ea typeface="Aptos" panose="020B0004020202020204" pitchFamily="34" charset="0"/>
                    <a:cs typeface="Arial" panose="020B0604020202020204" pitchFamily="34" charset="0"/>
                  </a:rPr>
                  <a:t>i</a:t>
                </a:r>
                <a:r>
                  <a:rPr lang="ca-ES" sz="1800" kern="100">
                    <a:effectLst/>
                    <a:latin typeface="Aptos" panose="020B0004020202020204" pitchFamily="34" charset="0"/>
                    <a:ea typeface="Aptos" panose="020B0004020202020204" pitchFamily="34" charset="0"/>
                    <a:cs typeface="Arial" panose="020B0604020202020204" pitchFamily="34" charset="0"/>
                  </a:rPr>
                  <a:t> també sigui un subíndex a T significa que, en principi, podem implementar una transformació diferent per a cada imatge de component d’entrada.</a:t>
                </a:r>
                <a:endParaRPr lang="es-ES" sz="1800" kern="100">
                  <a:effectLst/>
                  <a:latin typeface="Aptos" panose="020B0004020202020204" pitchFamily="34" charset="0"/>
                  <a:ea typeface="Aptos" panose="020B0004020202020204" pitchFamily="34" charset="0"/>
                  <a:cs typeface="Arial" panose="020B0604020202020204" pitchFamily="34" charset="0"/>
                </a:endParaRPr>
              </a:p>
              <a:p>
                <a:endParaRPr lang="ca-ES"/>
              </a:p>
            </p:txBody>
          </p:sp>
        </mc:Choice>
        <mc:Fallback xmlns="">
          <p:sp>
            <p:nvSpPr>
              <p:cNvPr id="3" name="Marcador de notas 2"/>
              <p:cNvSpPr>
                <a:spLocks noGrp="1"/>
              </p:cNvSpPr>
              <p:nvPr>
                <p:ph type="body" idx="1"/>
              </p:nvPr>
            </p:nvSpPr>
            <p:spPr/>
            <p:txBody>
              <a:bodyPr/>
              <a:lstStyle/>
              <a:p>
                <a:pPr algn="just">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Modelem les transformacions de color per les imatges multiespectrals utilitzant la següent expressió:</a:t>
                </a:r>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ca-ES" sz="1800" i="0" kern="100">
                    <a:effectLst/>
                    <a:latin typeface="Cambria Math" panose="02040503050406030204" pitchFamily="18" charset="0"/>
                    <a:ea typeface="Aptos" panose="020B0004020202020204" pitchFamily="34" charset="0"/>
                    <a:cs typeface="Arial" panose="020B0604020202020204" pitchFamily="34" charset="0"/>
                  </a:rPr>
                  <a:t>𝑆</a:t>
                </a:r>
                <a:r>
                  <a:rPr lang="es-ES" sz="1800" i="0" kern="100">
                    <a:effectLst/>
                    <a:latin typeface="Cambria Math" panose="02040503050406030204" pitchFamily="18" charset="0"/>
                    <a:ea typeface="Aptos" panose="020B0004020202020204" pitchFamily="34" charset="0"/>
                    <a:cs typeface="Arial" panose="020B0604020202020204" pitchFamily="34" charset="0"/>
                  </a:rPr>
                  <a:t>_</a:t>
                </a:r>
                <a:r>
                  <a:rPr lang="ca-ES" sz="1800" i="0" kern="100">
                    <a:effectLst/>
                    <a:latin typeface="Cambria Math" panose="02040503050406030204" pitchFamily="18" charset="0"/>
                    <a:ea typeface="Aptos" panose="020B0004020202020204" pitchFamily="34" charset="0"/>
                    <a:cs typeface="Arial" panose="020B0604020202020204" pitchFamily="34" charset="0"/>
                  </a:rPr>
                  <a:t>𝑖=𝑇</a:t>
                </a:r>
                <a:r>
                  <a:rPr lang="es-ES" sz="1800" i="0" kern="100">
                    <a:effectLst/>
                    <a:latin typeface="Cambria Math" panose="02040503050406030204" pitchFamily="18" charset="0"/>
                    <a:ea typeface="Aptos" panose="020B0004020202020204" pitchFamily="34" charset="0"/>
                    <a:cs typeface="Arial" panose="020B0604020202020204" pitchFamily="34" charset="0"/>
                  </a:rPr>
                  <a:t>_</a:t>
                </a:r>
                <a:r>
                  <a:rPr lang="ca-ES" sz="1800" i="0" kern="100">
                    <a:effectLst/>
                    <a:latin typeface="Cambria Math" panose="02040503050406030204" pitchFamily="18" charset="0"/>
                    <a:ea typeface="Aptos" panose="020B0004020202020204" pitchFamily="34" charset="0"/>
                    <a:cs typeface="Arial" panose="020B0604020202020204" pitchFamily="34" charset="0"/>
                  </a:rPr>
                  <a:t>𝑖</a:t>
                </a:r>
                <a:r>
                  <a:rPr lang="es-ES" sz="1800" i="0" kern="100">
                    <a:effectLst/>
                    <a:latin typeface="Cambria Math" panose="02040503050406030204" pitchFamily="18" charset="0"/>
                    <a:ea typeface="Aptos" panose="020B0004020202020204" pitchFamily="34" charset="0"/>
                    <a:cs typeface="Arial" panose="020B0604020202020204" pitchFamily="34" charset="0"/>
                  </a:rPr>
                  <a:t> </a:t>
                </a:r>
                <a:r>
                  <a:rPr lang="es-ES" sz="1800" i="0" kern="100">
                    <a:effectLst/>
                    <a:latin typeface="Cambria Math" panose="02040503050406030204" pitchFamily="18" charset="0"/>
                    <a:cs typeface="Arial" panose="020B0604020202020204" pitchFamily="34" charset="0"/>
                  </a:rPr>
                  <a:t>(</a:t>
                </a:r>
                <a:r>
                  <a:rPr lang="ca-ES" sz="1800" i="0" kern="100">
                    <a:effectLst/>
                    <a:latin typeface="Cambria Math" panose="02040503050406030204" pitchFamily="18" charset="0"/>
                    <a:ea typeface="Aptos" panose="020B0004020202020204" pitchFamily="34" charset="0"/>
                    <a:cs typeface="Arial" panose="020B0604020202020204" pitchFamily="34" charset="0"/>
                  </a:rPr>
                  <a:t>𝑟</a:t>
                </a:r>
                <a:r>
                  <a:rPr lang="es-ES" sz="1800" i="0" kern="100">
                    <a:effectLst/>
                    <a:latin typeface="Cambria Math" panose="02040503050406030204" pitchFamily="18" charset="0"/>
                    <a:ea typeface="Aptos" panose="020B0004020202020204" pitchFamily="34" charset="0"/>
                    <a:cs typeface="Arial" panose="020B0604020202020204" pitchFamily="34" charset="0"/>
                  </a:rPr>
                  <a:t>_</a:t>
                </a:r>
                <a:r>
                  <a:rPr lang="ca-ES" sz="1800" i="0" kern="100">
                    <a:effectLst/>
                    <a:latin typeface="Cambria Math" panose="02040503050406030204" pitchFamily="18" charset="0"/>
                    <a:ea typeface="Aptos" panose="020B0004020202020204" pitchFamily="34" charset="0"/>
                    <a:cs typeface="Arial" panose="020B0604020202020204" pitchFamily="34" charset="0"/>
                  </a:rPr>
                  <a:t>𝑖 )        𝑖=1,2,…,𝑛</a:t>
                </a:r>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ca-ES" sz="1800" kern="100">
                    <a:effectLst/>
                    <a:latin typeface="Aptos" panose="020B0004020202020204" pitchFamily="34" charset="0"/>
                    <a:ea typeface="Yu Gothic" panose="020B0400000000000000" pitchFamily="34" charset="-128"/>
                    <a:cs typeface="Arial" panose="020B0604020202020204" pitchFamily="34" charset="0"/>
                  </a:rPr>
                  <a:t>On n és el nombre total d’imatges de components, </a:t>
                </a:r>
                <a:r>
                  <a:rPr lang="ca-ES" sz="1800" kern="100" err="1">
                    <a:effectLst/>
                    <a:latin typeface="Aptos" panose="020B0004020202020204" pitchFamily="34" charset="0"/>
                    <a:ea typeface="Yu Gothic" panose="020B0400000000000000" pitchFamily="34" charset="-128"/>
                    <a:cs typeface="Arial" panose="020B0604020202020204" pitchFamily="34" charset="0"/>
                  </a:rPr>
                  <a:t>r</a:t>
                </a:r>
                <a:r>
                  <a:rPr lang="ca-ES" sz="1800" kern="100" baseline="-25000" err="1">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els valors d’intensitat de les imatges de components d’entrada,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les intensitats corresponents espacialment a les imatges de components de sortida i T</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són un conjunt de funcions de transformació o mapeig de color que operen a </a:t>
                </a:r>
                <a:r>
                  <a:rPr lang="ca-ES" sz="1800" kern="100" err="1">
                    <a:effectLst/>
                    <a:latin typeface="Aptos" panose="020B0004020202020204" pitchFamily="34" charset="0"/>
                    <a:ea typeface="Yu Gothic" panose="020B0400000000000000" pitchFamily="34" charset="-128"/>
                    <a:cs typeface="Arial" panose="020B0604020202020204" pitchFamily="34" charset="0"/>
                  </a:rPr>
                  <a:t>r</a:t>
                </a:r>
                <a:r>
                  <a:rPr lang="ca-ES" sz="1800" kern="100" baseline="-25000" err="1">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per produir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i</a:t>
                </a:r>
                <a:r>
                  <a:rPr lang="ca-ES" sz="1800" kern="100">
                    <a:effectLst/>
                    <a:latin typeface="Aptos" panose="020B0004020202020204" pitchFamily="34" charset="0"/>
                    <a:ea typeface="Yu Gothic" panose="020B0400000000000000" pitchFamily="34" charset="-128"/>
                    <a:cs typeface="Arial" panose="020B0604020202020204" pitchFamily="34" charset="0"/>
                  </a:rPr>
                  <a:t>. L’equació s’aplica individualment a tots els píxels de la imatge d’entrada. Per exemple, en el cas d’imatges de color RGB, n=3,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1</a:t>
                </a:r>
                <a:r>
                  <a:rPr lang="ca-ES" sz="1800" kern="100">
                    <a:effectLst/>
                    <a:latin typeface="Aptos" panose="020B0004020202020204" pitchFamily="34" charset="0"/>
                    <a:ea typeface="Yu Gothic" panose="020B0400000000000000" pitchFamily="34" charset="-128"/>
                    <a:cs typeface="Arial" panose="020B0604020202020204" pitchFamily="34" charset="0"/>
                  </a:rPr>
                  <a:t>,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2</a:t>
                </a:r>
                <a:r>
                  <a:rPr lang="ca-ES" sz="1800" kern="100">
                    <a:effectLst/>
                    <a:latin typeface="Aptos" panose="020B0004020202020204" pitchFamily="34" charset="0"/>
                    <a:ea typeface="Yu Gothic" panose="020B0400000000000000" pitchFamily="34" charset="-128"/>
                    <a:cs typeface="Arial" panose="020B0604020202020204" pitchFamily="34" charset="0"/>
                  </a:rPr>
                  <a:t>, r</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3</a:t>
                </a:r>
                <a:r>
                  <a:rPr lang="ca-ES" sz="1800" kern="100">
                    <a:effectLst/>
                    <a:latin typeface="Aptos" panose="020B0004020202020204" pitchFamily="34" charset="0"/>
                    <a:ea typeface="Yu Gothic" panose="020B0400000000000000" pitchFamily="34" charset="-128"/>
                    <a:cs typeface="Arial" panose="020B0604020202020204" pitchFamily="34" charset="0"/>
                  </a:rPr>
                  <a:t> són els valors de intensitat en un punt de les imatges dels components d’entrada i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1</a:t>
                </a:r>
                <a:r>
                  <a:rPr lang="ca-ES" sz="1800" kern="100">
                    <a:effectLst/>
                    <a:latin typeface="Aptos" panose="020B0004020202020204" pitchFamily="34" charset="0"/>
                    <a:ea typeface="Yu Gothic" panose="020B0400000000000000" pitchFamily="34" charset="-128"/>
                    <a:cs typeface="Arial" panose="020B0604020202020204" pitchFamily="34" charset="0"/>
                  </a:rPr>
                  <a:t>,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2</a:t>
                </a:r>
                <a:r>
                  <a:rPr lang="ca-ES" sz="1800" kern="100">
                    <a:effectLst/>
                    <a:latin typeface="Aptos" panose="020B0004020202020204" pitchFamily="34" charset="0"/>
                    <a:ea typeface="Yu Gothic" panose="020B0400000000000000" pitchFamily="34" charset="-128"/>
                    <a:cs typeface="Arial" panose="020B0604020202020204" pitchFamily="34" charset="0"/>
                  </a:rPr>
                  <a:t>, S</a:t>
                </a:r>
                <a:r>
                  <a:rPr lang="ca-ES" sz="1800" kern="100" baseline="-25000">
                    <a:effectLst/>
                    <a:latin typeface="Aptos" panose="020B0004020202020204" pitchFamily="34" charset="0"/>
                    <a:ea typeface="Yu Gothic" panose="020B0400000000000000" pitchFamily="34" charset="-128"/>
                    <a:cs typeface="Arial" panose="020B0604020202020204" pitchFamily="34" charset="0"/>
                  </a:rPr>
                  <a:t>3</a:t>
                </a:r>
                <a:r>
                  <a:rPr lang="ca-ES" sz="1800" kern="100">
                    <a:effectLst/>
                    <a:latin typeface="Aptos" panose="020B0004020202020204" pitchFamily="34" charset="0"/>
                    <a:ea typeface="Yu Gothic" panose="020B0400000000000000" pitchFamily="34" charset="-128"/>
                    <a:cs typeface="Arial" panose="020B0604020202020204" pitchFamily="34" charset="0"/>
                  </a:rPr>
                  <a:t> són </a:t>
                </a:r>
                <a:r>
                  <a:rPr lang="ca-ES" sz="1800" kern="100">
                    <a:effectLst/>
                    <a:latin typeface="Aptos" panose="020B0004020202020204" pitchFamily="34" charset="0"/>
                    <a:ea typeface="Aptos" panose="020B0004020202020204" pitchFamily="34" charset="0"/>
                    <a:cs typeface="Arial" panose="020B0604020202020204" pitchFamily="34" charset="0"/>
                  </a:rPr>
                  <a:t>els píxels transformats corresponents a la imatge de sortida. El fet que </a:t>
                </a:r>
                <a:r>
                  <a:rPr lang="ca-ES" sz="1800" i="1" kern="100">
                    <a:effectLst/>
                    <a:latin typeface="Aptos" panose="020B0004020202020204" pitchFamily="34" charset="0"/>
                    <a:ea typeface="Aptos" panose="020B0004020202020204" pitchFamily="34" charset="0"/>
                    <a:cs typeface="Arial" panose="020B0604020202020204" pitchFamily="34" charset="0"/>
                  </a:rPr>
                  <a:t>i</a:t>
                </a:r>
                <a:r>
                  <a:rPr lang="ca-ES" sz="1800" kern="100">
                    <a:effectLst/>
                    <a:latin typeface="Aptos" panose="020B0004020202020204" pitchFamily="34" charset="0"/>
                    <a:ea typeface="Aptos" panose="020B0004020202020204" pitchFamily="34" charset="0"/>
                    <a:cs typeface="Arial" panose="020B0604020202020204" pitchFamily="34" charset="0"/>
                  </a:rPr>
                  <a:t> també sigui un subíndex a T significa que, en principi, podem implementar una transformació diferent per a cada imatge de component d’entrada.</a:t>
                </a:r>
                <a:endParaRPr lang="es-ES" sz="1800" kern="100">
                  <a:effectLst/>
                  <a:latin typeface="Aptos" panose="020B0004020202020204" pitchFamily="34" charset="0"/>
                  <a:ea typeface="Aptos" panose="020B0004020202020204" pitchFamily="34" charset="0"/>
                  <a:cs typeface="Arial" panose="020B0604020202020204" pitchFamily="34" charset="0"/>
                </a:endParaRPr>
              </a:p>
              <a:p>
                <a:endParaRPr lang="ca-ES"/>
              </a:p>
            </p:txBody>
          </p:sp>
        </mc:Fallback>
      </mc:AlternateContent>
      <p:sp>
        <p:nvSpPr>
          <p:cNvPr id="4" name="Marcador de número de diapositiva 3"/>
          <p:cNvSpPr>
            <a:spLocks noGrp="1"/>
          </p:cNvSpPr>
          <p:nvPr>
            <p:ph type="sldNum" sz="quarter" idx="5"/>
          </p:nvPr>
        </p:nvSpPr>
        <p:spPr/>
        <p:txBody>
          <a:bodyPr/>
          <a:lstStyle/>
          <a:p>
            <a:pPr rtl="0"/>
            <a:fld id="{E7AF00E9-A49D-4007-B3B9-A3783809E505}" type="slidenum">
              <a:rPr lang="es-ES" smtClean="0"/>
              <a:t>4</a:t>
            </a:fld>
            <a:endParaRPr lang="es-ES"/>
          </a:p>
        </p:txBody>
      </p:sp>
    </p:spTree>
    <p:extLst>
      <p:ext uri="{BB962C8B-B14F-4D97-AF65-F5344CB8AC3E}">
        <p14:creationId xmlns:p14="http://schemas.microsoft.com/office/powerpoint/2010/main" val="238307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algn="just">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El </a:t>
            </a:r>
            <a:r>
              <a:rPr lang="ca-ES" sz="1800" b="1" kern="100">
                <a:solidFill>
                  <a:srgbClr val="A02B93"/>
                </a:solidFill>
                <a:effectLst/>
                <a:latin typeface="Aptos" panose="020B0004020202020204" pitchFamily="34" charset="0"/>
                <a:ea typeface="Aptos" panose="020B0004020202020204" pitchFamily="34" charset="0"/>
                <a:cs typeface="Arial" panose="020B0604020202020204" pitchFamily="34" charset="0"/>
              </a:rPr>
              <a:t>cercle cromàtic</a:t>
            </a:r>
            <a:r>
              <a:rPr lang="ca-ES" sz="1800" kern="100">
                <a:solidFill>
                  <a:srgbClr val="A02B93"/>
                </a:solidFill>
                <a:effectLst/>
                <a:latin typeface="Aptos" panose="020B0004020202020204" pitchFamily="34" charset="0"/>
                <a:ea typeface="Aptos" panose="020B0004020202020204" pitchFamily="34" charset="0"/>
                <a:cs typeface="Arial" panose="020B0604020202020204" pitchFamily="34" charset="0"/>
              </a:rPr>
              <a:t> </a:t>
            </a:r>
            <a:r>
              <a:rPr lang="ca-ES" sz="1800" kern="100">
                <a:effectLst/>
                <a:latin typeface="Aptos" panose="020B0004020202020204" pitchFamily="34" charset="0"/>
                <a:ea typeface="Aptos" panose="020B0004020202020204" pitchFamily="34" charset="0"/>
                <a:cs typeface="Arial" panose="020B0604020202020204" pitchFamily="34" charset="0"/>
              </a:rPr>
              <a:t>es una representació visual dels colors que s’ordenen segons la relació cromàtica entre ells. El resultat és que els tons oposats en aquest cercle son complementaris. </a:t>
            </a:r>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endParaRPr lang="ca-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Fer el complementari </a:t>
            </a:r>
            <a:r>
              <a:rPr lang="ca-ES" sz="1800" b="1" kern="100">
                <a:effectLst/>
                <a:latin typeface="Aptos" panose="020B0004020202020204" pitchFamily="34" charset="0"/>
                <a:ea typeface="Aptos" panose="020B0004020202020204" pitchFamily="34" charset="0"/>
                <a:cs typeface="Arial" panose="020B0604020202020204" pitchFamily="34" charset="0"/>
              </a:rPr>
              <a:t>recorda als negatius de les imatges</a:t>
            </a:r>
            <a:r>
              <a:rPr lang="ca-ES" sz="1800" kern="100">
                <a:effectLst/>
                <a:latin typeface="Aptos" panose="020B0004020202020204" pitchFamily="34" charset="0"/>
                <a:ea typeface="Aptos" panose="020B0004020202020204" pitchFamily="34" charset="0"/>
                <a:cs typeface="Arial" panose="020B0604020202020204" pitchFamily="34" charset="0"/>
              </a:rPr>
              <a:t>. Els vermells es substitueixen per blau i així amb tots els colors. És a dir, cadascun dels tons en la imatge complementaria es poden deduir a partir de la imatge original utilitzant el cercle de color. </a:t>
            </a:r>
          </a:p>
          <a:p>
            <a:pPr algn="just">
              <a:lnSpc>
                <a:spcPct val="107000"/>
              </a:lnSpc>
              <a:spcAft>
                <a:spcPts val="800"/>
              </a:spcAft>
            </a:pPr>
            <a:endParaRPr lang="es-ES"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En el processament d’imatges, els complements de color s’utilitzen per </a:t>
            </a:r>
            <a:r>
              <a:rPr lang="ca-ES" sz="1800" b="1" kern="100">
                <a:effectLst/>
                <a:latin typeface="Aptos" panose="020B0004020202020204" pitchFamily="34" charset="0"/>
                <a:ea typeface="Aptos" panose="020B0004020202020204" pitchFamily="34" charset="0"/>
                <a:cs typeface="Arial" panose="020B0604020202020204" pitchFamily="34" charset="0"/>
              </a:rPr>
              <a:t>ressaltar regions especifiques d’una imatge</a:t>
            </a:r>
            <a:r>
              <a:rPr lang="ca-ES" sz="1800" kern="100">
                <a:effectLst/>
                <a:latin typeface="Aptos" panose="020B0004020202020204" pitchFamily="34" charset="0"/>
                <a:ea typeface="Aptos" panose="020B0004020202020204" pitchFamily="34" charset="0"/>
                <a:cs typeface="Arial" panose="020B0604020202020204" pitchFamily="34" charset="0"/>
              </a:rPr>
              <a:t>, millorant així els detalls presents en aquestes àrees. </a:t>
            </a:r>
            <a:endParaRPr lang="es-ES" sz="1800" kern="100">
              <a:effectLst/>
              <a:latin typeface="Aptos" panose="020B0004020202020204" pitchFamily="34" charset="0"/>
              <a:ea typeface="Aptos" panose="020B0004020202020204" pitchFamily="34" charset="0"/>
              <a:cs typeface="Arial" panose="020B0604020202020204" pitchFamily="34" charset="0"/>
            </a:endParaRPr>
          </a:p>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5</a:t>
            </a:fld>
            <a:endParaRPr lang="es-ES"/>
          </a:p>
        </p:txBody>
      </p:sp>
    </p:spTree>
    <p:extLst>
      <p:ext uri="{BB962C8B-B14F-4D97-AF65-F5344CB8AC3E}">
        <p14:creationId xmlns:p14="http://schemas.microsoft.com/office/powerpoint/2010/main" val="22316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r>
              <a:rPr lang="es-ES"/>
              <a:t>A </a:t>
            </a:r>
            <a:r>
              <a:rPr lang="es-ES" err="1"/>
              <a:t>continuacio</a:t>
            </a:r>
            <a:r>
              <a:rPr lang="es-ES"/>
              <a:t> </a:t>
            </a:r>
            <a:r>
              <a:rPr lang="es-ES" err="1"/>
              <a:t>explicarem</a:t>
            </a:r>
            <a:r>
              <a:rPr lang="es-ES"/>
              <a:t> </a:t>
            </a:r>
            <a:r>
              <a:rPr lang="es-ES" err="1"/>
              <a:t>dues</a:t>
            </a:r>
            <a:r>
              <a:rPr lang="es-ES"/>
              <a:t> </a:t>
            </a:r>
            <a:r>
              <a:rPr lang="es-ES" err="1"/>
              <a:t>tecniques</a:t>
            </a:r>
            <a:r>
              <a:rPr lang="es-ES"/>
              <a:t> </a:t>
            </a:r>
            <a:r>
              <a:rPr lang="es-ES" err="1"/>
              <a:t>utiltizades</a:t>
            </a:r>
            <a:r>
              <a:rPr lang="es-ES"/>
              <a:t> per ajustar </a:t>
            </a:r>
            <a:r>
              <a:rPr lang="es-ES" err="1"/>
              <a:t>l’aparença</a:t>
            </a:r>
            <a:r>
              <a:rPr lang="es-ES"/>
              <a:t> general </a:t>
            </a:r>
            <a:r>
              <a:rPr lang="es-ES" err="1"/>
              <a:t>d’una</a:t>
            </a:r>
            <a:r>
              <a:rPr lang="es-ES"/>
              <a:t> </a:t>
            </a:r>
            <a:r>
              <a:rPr lang="es-ES" err="1"/>
              <a:t>imatge</a:t>
            </a:r>
            <a:r>
              <a:rPr lang="es-ES"/>
              <a:t>, les </a:t>
            </a:r>
            <a:r>
              <a:rPr lang="es-ES" err="1"/>
              <a:t>correcions</a:t>
            </a:r>
            <a:r>
              <a:rPr lang="es-ES"/>
              <a:t> de </a:t>
            </a:r>
            <a:r>
              <a:rPr lang="es-ES" err="1"/>
              <a:t>to</a:t>
            </a:r>
            <a:r>
              <a:rPr lang="es-ES"/>
              <a:t> i color.</a:t>
            </a:r>
          </a:p>
          <a:p>
            <a:pPr rtl="0"/>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Les </a:t>
            </a:r>
            <a:r>
              <a:rPr lang="es-ES" b="1" err="1"/>
              <a:t>correcions</a:t>
            </a:r>
            <a:r>
              <a:rPr lang="es-ES" b="1"/>
              <a:t> de </a:t>
            </a:r>
            <a:r>
              <a:rPr lang="es-ES" b="1" err="1"/>
              <a:t>to</a:t>
            </a:r>
            <a:r>
              <a:rPr lang="es-ES" b="1"/>
              <a:t> </a:t>
            </a:r>
            <a:r>
              <a:rPr lang="ca-ES" sz="1800" kern="100">
                <a:effectLst/>
                <a:latin typeface="Aptos" panose="020B0004020202020204" pitchFamily="34" charset="0"/>
                <a:ea typeface="Aptos" panose="020B0004020202020204" pitchFamily="34" charset="0"/>
                <a:cs typeface="Arial" panose="020B0604020202020204" pitchFamily="34" charset="0"/>
              </a:rPr>
              <a:t>s’utilitzen per corregir les imatges que presenten </a:t>
            </a:r>
            <a:r>
              <a:rPr lang="ca-ES" sz="1800" b="1" kern="100">
                <a:effectLst/>
                <a:latin typeface="Aptos" panose="020B0004020202020204" pitchFamily="34" charset="0"/>
                <a:ea typeface="Aptos" panose="020B0004020202020204" pitchFamily="34" charset="0"/>
                <a:cs typeface="Arial" panose="020B0604020202020204" pitchFamily="34" charset="0"/>
              </a:rPr>
              <a:t>desequilibris en la il·luminació, </a:t>
            </a:r>
            <a:r>
              <a:rPr lang="ca-ES" sz="1800" kern="100">
                <a:effectLst/>
                <a:latin typeface="Aptos" panose="020B0004020202020204" pitchFamily="34" charset="0"/>
                <a:ea typeface="Aptos" panose="020B0004020202020204" pitchFamily="34" charset="0"/>
                <a:cs typeface="Arial" panose="020B0604020202020204" pitchFamily="34" charset="0"/>
              </a:rPr>
              <a:t>com pot ser en imatges massa clares és a dir, s</a:t>
            </a:r>
            <a:r>
              <a:rPr lang="ca-ES" sz="1800" kern="100">
                <a:solidFill>
                  <a:srgbClr val="A02B93"/>
                </a:solidFill>
                <a:effectLst/>
                <a:latin typeface="Aptos" panose="020B0004020202020204" pitchFamily="34" charset="0"/>
                <a:ea typeface="Aptos" panose="020B0004020202020204" pitchFamily="34" charset="0"/>
                <a:cs typeface="Arial" panose="020B0604020202020204" pitchFamily="34" charset="0"/>
              </a:rPr>
              <a:t>obreexposades,</a:t>
            </a:r>
            <a:r>
              <a:rPr lang="ca-ES" sz="1800" kern="100">
                <a:effectLst/>
                <a:latin typeface="Aptos" panose="020B0004020202020204" pitchFamily="34" charset="0"/>
                <a:ea typeface="Aptos" panose="020B0004020202020204" pitchFamily="34" charset="0"/>
                <a:cs typeface="Arial" panose="020B0604020202020204" pitchFamily="34" charset="0"/>
              </a:rPr>
              <a:t> o massa obscures </a:t>
            </a:r>
            <a:r>
              <a:rPr lang="ca-ES" sz="1800" kern="100">
                <a:solidFill>
                  <a:srgbClr val="A02B93"/>
                </a:solidFill>
                <a:effectLst/>
                <a:latin typeface="Aptos" panose="020B0004020202020204" pitchFamily="34" charset="0"/>
                <a:ea typeface="Aptos" panose="020B0004020202020204" pitchFamily="34" charset="0"/>
                <a:cs typeface="Arial" panose="020B0604020202020204" pitchFamily="34" charset="0"/>
              </a:rPr>
              <a:t>subexposades</a:t>
            </a:r>
            <a:r>
              <a:rPr lang="ca-ES" sz="1800" kern="100">
                <a:effectLst/>
                <a:latin typeface="Aptos" panose="020B0004020202020204" pitchFamily="34" charset="0"/>
                <a:ea typeface="Aptos" panose="020B00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800" kern="100">
                <a:effectLst/>
                <a:latin typeface="Aptos" panose="020B0004020202020204" pitchFamily="34" charset="0"/>
                <a:ea typeface="Aptos" panose="020B0004020202020204" pitchFamily="34" charset="0"/>
                <a:cs typeface="Arial" panose="020B0604020202020204" pitchFamily="34" charset="0"/>
              </a:rPr>
              <a:t>Aquestes correccions s’ajusten als valors de les components de color d’una imatge per equilibrar el nivell de lluminositat en tota la imatge.</a:t>
            </a:r>
            <a:r>
              <a:rPr lang="es-ES" sz="1800" kern="100">
                <a:effectLst/>
                <a:latin typeface="Aptos" panose="020B0004020202020204" pitchFamily="34" charset="0"/>
                <a:ea typeface="Aptos" panose="020B00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err="1">
                <a:effectLst/>
                <a:latin typeface="Aptos" panose="020B0004020202020204" pitchFamily="34" charset="0"/>
                <a:ea typeface="Aptos" panose="020B0004020202020204" pitchFamily="34" charset="0"/>
                <a:cs typeface="Arial" panose="020B0604020202020204" pitchFamily="34" charset="0"/>
              </a:rPr>
              <a:t>Després</a:t>
            </a:r>
            <a:r>
              <a:rPr lang="es-ES" sz="1800" kern="100">
                <a:effectLst/>
                <a:latin typeface="Aptos" panose="020B0004020202020204" pitchFamily="34" charset="0"/>
                <a:ea typeface="Aptos" panose="020B0004020202020204" pitchFamily="34" charset="0"/>
                <a:cs typeface="Arial" panose="020B0604020202020204" pitchFamily="34" charset="0"/>
              </a:rPr>
              <a:t> </a:t>
            </a:r>
            <a:r>
              <a:rPr lang="es-ES" sz="1800" kern="100" err="1">
                <a:effectLst/>
                <a:latin typeface="Aptos" panose="020B0004020202020204" pitchFamily="34" charset="0"/>
                <a:ea typeface="Aptos" panose="020B0004020202020204" pitchFamily="34" charset="0"/>
                <a:cs typeface="Arial" panose="020B0604020202020204" pitchFamily="34" charset="0"/>
              </a:rPr>
              <a:t>tenim</a:t>
            </a:r>
            <a:r>
              <a:rPr lang="es-ES" sz="1800" kern="100">
                <a:effectLst/>
                <a:latin typeface="Aptos" panose="020B0004020202020204" pitchFamily="34" charset="0"/>
                <a:ea typeface="Aptos" panose="020B0004020202020204" pitchFamily="34" charset="0"/>
                <a:cs typeface="Arial" panose="020B0604020202020204" pitchFamily="34" charset="0"/>
              </a:rPr>
              <a:t>, les </a:t>
            </a:r>
            <a:r>
              <a:rPr lang="es-ES" sz="1800" kern="100" err="1">
                <a:effectLst/>
                <a:latin typeface="Aptos" panose="020B0004020202020204" pitchFamily="34" charset="0"/>
                <a:ea typeface="Aptos" panose="020B0004020202020204" pitchFamily="34" charset="0"/>
                <a:cs typeface="Arial" panose="020B0604020202020204" pitchFamily="34" charset="0"/>
              </a:rPr>
              <a:t>correcions</a:t>
            </a:r>
            <a:r>
              <a:rPr lang="es-ES" sz="1800" kern="100">
                <a:effectLst/>
                <a:latin typeface="Aptos" panose="020B0004020202020204" pitchFamily="34" charset="0"/>
                <a:ea typeface="Aptos" panose="020B0004020202020204" pitchFamily="34" charset="0"/>
                <a:cs typeface="Arial" panose="020B0604020202020204" pitchFamily="34" charset="0"/>
              </a:rPr>
              <a:t> de color que </a:t>
            </a:r>
            <a:r>
              <a:rPr lang="ca-ES" sz="1800" kern="100">
                <a:effectLst/>
                <a:latin typeface="Aptos" panose="020B0004020202020204" pitchFamily="34" charset="0"/>
                <a:ea typeface="Aptos" panose="020B0004020202020204" pitchFamily="34" charset="0"/>
                <a:cs typeface="Arial" panose="020B0604020202020204" pitchFamily="34" charset="0"/>
              </a:rPr>
              <a:t>s’utilitzen per </a:t>
            </a:r>
            <a:r>
              <a:rPr lang="ca-ES" sz="1800" b="1" kern="100">
                <a:effectLst/>
                <a:latin typeface="Aptos" panose="020B0004020202020204" pitchFamily="34" charset="0"/>
                <a:ea typeface="Aptos" panose="020B0004020202020204" pitchFamily="34" charset="0"/>
                <a:cs typeface="Arial" panose="020B0604020202020204" pitchFamily="34" charset="0"/>
              </a:rPr>
              <a:t>corregir i millorar la reproducció dels colors</a:t>
            </a:r>
            <a:r>
              <a:rPr lang="ca-ES" sz="1800" kern="100">
                <a:effectLst/>
                <a:latin typeface="Aptos" panose="020B0004020202020204" pitchFamily="34" charset="0"/>
                <a:ea typeface="Aptos" panose="020B0004020202020204" pitchFamily="34" charset="0"/>
                <a:cs typeface="Arial" panose="020B0604020202020204" pitchFamily="34" charset="0"/>
              </a:rPr>
              <a:t> d’una imatge.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ca-ES" sz="1800" kern="100">
              <a:effectLst/>
              <a:latin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a:t>A partir </a:t>
            </a:r>
            <a:r>
              <a:rPr lang="es-ES" b="1" err="1"/>
              <a:t>d’aquesta</a:t>
            </a:r>
            <a:r>
              <a:rPr lang="es-ES" b="1"/>
              <a:t> </a:t>
            </a:r>
            <a:r>
              <a:rPr lang="es-ES" b="1" err="1"/>
              <a:t>informació</a:t>
            </a:r>
            <a:r>
              <a:rPr lang="es-ES" b="1"/>
              <a:t>… (siguiente diapo)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6</a:t>
            </a:fld>
            <a:endParaRPr lang="es-ES"/>
          </a:p>
        </p:txBody>
      </p:sp>
    </p:spTree>
    <p:extLst>
      <p:ext uri="{BB962C8B-B14F-4D97-AF65-F5344CB8AC3E}">
        <p14:creationId xmlns:p14="http://schemas.microsoft.com/office/powerpoint/2010/main" val="38678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a la práctica </a:t>
            </a:r>
            <a:r>
              <a:rPr lang="es-ES" err="1"/>
              <a:t>haureu</a:t>
            </a:r>
            <a:r>
              <a:rPr lang="es-ES"/>
              <a:t> de </a:t>
            </a:r>
            <a:r>
              <a:rPr lang="es-ES" err="1"/>
              <a:t>realitzar</a:t>
            </a:r>
            <a:r>
              <a:rPr lang="es-ES"/>
              <a:t> diverses </a:t>
            </a:r>
            <a:r>
              <a:rPr lang="es-ES" err="1"/>
              <a:t>correcions</a:t>
            </a:r>
            <a:r>
              <a:rPr lang="es-ES"/>
              <a:t> de </a:t>
            </a:r>
            <a:r>
              <a:rPr lang="es-ES" err="1"/>
              <a:t>to</a:t>
            </a:r>
            <a:r>
              <a:rPr lang="es-ES"/>
              <a:t> i color a la </a:t>
            </a:r>
            <a:r>
              <a:rPr lang="es-ES" err="1"/>
              <a:t>imatge</a:t>
            </a:r>
            <a:r>
              <a:rPr lang="es-ES"/>
              <a:t> original i les </a:t>
            </a:r>
            <a:r>
              <a:rPr lang="es-ES" err="1"/>
              <a:t>imatges</a:t>
            </a:r>
            <a:r>
              <a:rPr lang="es-ES"/>
              <a:t> </a:t>
            </a:r>
            <a:r>
              <a:rPr lang="es-ES" err="1"/>
              <a:t>resultants</a:t>
            </a:r>
            <a:r>
              <a:rPr lang="es-ES"/>
              <a:t> </a:t>
            </a:r>
            <a:r>
              <a:rPr lang="es-ES" err="1"/>
              <a:t>hauran</a:t>
            </a:r>
            <a:r>
              <a:rPr lang="es-ES"/>
              <a:t> de quedar tal </a:t>
            </a:r>
            <a:r>
              <a:rPr lang="es-ES" err="1"/>
              <a:t>com</a:t>
            </a:r>
            <a:r>
              <a:rPr lang="es-ES"/>
              <a:t> </a:t>
            </a:r>
            <a:r>
              <a:rPr lang="es-ES" err="1"/>
              <a:t>veiem</a:t>
            </a:r>
            <a:r>
              <a:rPr lang="es-ES"/>
              <a:t> per pantalla.</a:t>
            </a:r>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7</a:t>
            </a:fld>
            <a:endParaRPr lang="es-ES"/>
          </a:p>
        </p:txBody>
      </p:sp>
    </p:spTree>
    <p:extLst>
      <p:ext uri="{BB962C8B-B14F-4D97-AF65-F5344CB8AC3E}">
        <p14:creationId xmlns:p14="http://schemas.microsoft.com/office/powerpoint/2010/main" val="174228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ca-ES" sz="1800" kern="100" dirty="0">
                <a:effectLst/>
                <a:latin typeface="Aptos" panose="020B0004020202020204" pitchFamily="34" charset="0"/>
                <a:ea typeface="Aptos" panose="020B0004020202020204" pitchFamily="34" charset="0"/>
                <a:cs typeface="Arial" panose="020B0604020202020204" pitchFamily="34" charset="0"/>
              </a:rPr>
              <a:t>Més enllà de transformar cada píxel d’una imatge de color com hem fet anteriorment, ara s’ha de tenir en compte als veïns. </a:t>
            </a:r>
          </a:p>
          <a:p>
            <a:pPr>
              <a:lnSpc>
                <a:spcPct val="107000"/>
              </a:lnSpc>
              <a:spcAft>
                <a:spcPts val="800"/>
              </a:spcAft>
            </a:pPr>
            <a:endParaRPr lang="es-ES"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a-ES" sz="1800" kern="100" dirty="0">
                <a:effectLst/>
                <a:latin typeface="Aptos" panose="020B0004020202020204" pitchFamily="34" charset="0"/>
                <a:ea typeface="Aptos" panose="020B0004020202020204" pitchFamily="34" charset="0"/>
                <a:cs typeface="Arial" panose="020B0604020202020204" pitchFamily="34" charset="0"/>
              </a:rPr>
              <a:t>El suavitzat de les imatges en escala de grisos és una operació de filtratge en la que els coeficients del nucli de filtratge tenen el mateix valor. A mesura que el nucli es desplaça a través de la imatge que volem suavitzar, cada píxel es reemplaça amb la mitjana dels píxels del </a:t>
            </a:r>
            <a:r>
              <a:rPr lang="ca-ES" sz="1800" kern="100" dirty="0" err="1">
                <a:effectLst/>
                <a:latin typeface="Aptos" panose="020B0004020202020204" pitchFamily="34" charset="0"/>
                <a:ea typeface="Aptos" panose="020B0004020202020204" pitchFamily="34" charset="0"/>
                <a:cs typeface="Arial" panose="020B0604020202020204" pitchFamily="34" charset="0"/>
              </a:rPr>
              <a:t>vecindari</a:t>
            </a:r>
            <a:r>
              <a:rPr lang="ca-ES" sz="1800" kern="100" dirty="0">
                <a:effectLst/>
                <a:latin typeface="Aptos" panose="020B0004020202020204" pitchFamily="34" charset="0"/>
                <a:ea typeface="Aptos" panose="020B0004020202020204" pitchFamily="34" charset="0"/>
                <a:cs typeface="Arial" panose="020B0604020202020204" pitchFamily="34" charset="0"/>
              </a:rPr>
              <a:t> agafat. </a:t>
            </a:r>
            <a:endParaRPr lang="es-ES" sz="1800" kern="100" dirty="0">
              <a:effectLst/>
              <a:latin typeface="Aptos" panose="020B0004020202020204" pitchFamily="34" charset="0"/>
              <a:ea typeface="Aptos" panose="020B0004020202020204" pitchFamily="34" charset="0"/>
              <a:cs typeface="Arial" panose="020B0604020202020204" pitchFamily="34" charset="0"/>
            </a:endParaRPr>
          </a:p>
          <a:p>
            <a:r>
              <a:rPr lang="es-ES" dirty="0"/>
              <a:t>Pero en </a:t>
            </a:r>
            <a:r>
              <a:rPr lang="es-ES" dirty="0" err="1"/>
              <a:t>imatges</a:t>
            </a:r>
            <a:r>
              <a:rPr lang="es-ES" dirty="0"/>
              <a:t> a color hi ha una diferencia </a:t>
            </a:r>
            <a:r>
              <a:rPr lang="es-ES" dirty="0" err="1"/>
              <a:t>important</a:t>
            </a:r>
            <a:r>
              <a:rPr lang="es-ES" dirty="0"/>
              <a:t> i es que </a:t>
            </a:r>
            <a:r>
              <a:rPr lang="es-ES" dirty="0" err="1"/>
              <a:t>tractem</a:t>
            </a:r>
            <a:r>
              <a:rPr lang="es-ES" dirty="0"/>
              <a:t> </a:t>
            </a:r>
            <a:r>
              <a:rPr lang="es-ES" dirty="0" err="1"/>
              <a:t>amb</a:t>
            </a:r>
            <a:r>
              <a:rPr lang="es-ES" dirty="0"/>
              <a:t> </a:t>
            </a:r>
            <a:r>
              <a:rPr lang="es-ES" dirty="0" err="1"/>
              <a:t>vectors</a:t>
            </a:r>
            <a:r>
              <a:rPr lang="es-ES" dirty="0"/>
              <a:t> de 3 </a:t>
            </a:r>
            <a:r>
              <a:rPr lang="es-ES" dirty="0" err="1"/>
              <a:t>components</a:t>
            </a:r>
            <a:r>
              <a:rPr lang="es-ES" dirty="0"/>
              <a:t> de color, </a:t>
            </a:r>
            <a:r>
              <a:rPr lang="es-ES" dirty="0" err="1"/>
              <a:t>on</a:t>
            </a:r>
            <a:r>
              <a:rPr lang="es-ES" dirty="0"/>
              <a:t> </a:t>
            </a:r>
            <a:r>
              <a:rPr lang="es-ES" dirty="0" err="1"/>
              <a:t>s’aplicara</a:t>
            </a:r>
            <a:r>
              <a:rPr lang="es-ES" dirty="0"/>
              <a:t> la Mitjana </a:t>
            </a:r>
            <a:r>
              <a:rPr lang="es-ES" dirty="0" err="1"/>
              <a:t>d’aquests</a:t>
            </a:r>
            <a:r>
              <a:rPr lang="es-ES" dirty="0"/>
              <a:t> </a:t>
            </a:r>
            <a:r>
              <a:rPr lang="es-ES" dirty="0" err="1"/>
              <a:t>vectors</a:t>
            </a:r>
            <a:r>
              <a:rPr lang="es-ES" dirty="0"/>
              <a:t> </a:t>
            </a:r>
            <a:r>
              <a:rPr lang="es-ES" dirty="0" err="1"/>
              <a:t>seguint</a:t>
            </a:r>
            <a:r>
              <a:rPr lang="es-ES" dirty="0"/>
              <a:t> la formula que </a:t>
            </a:r>
            <a:r>
              <a:rPr lang="es-ES" dirty="0" err="1"/>
              <a:t>veiem</a:t>
            </a:r>
            <a:r>
              <a:rPr lang="es-ES" dirty="0"/>
              <a:t> al </a:t>
            </a:r>
            <a:r>
              <a:rPr lang="es-ES" dirty="0" err="1"/>
              <a:t>power</a:t>
            </a:r>
            <a:r>
              <a:rPr lang="es-ES" dirty="0"/>
              <a:t> </a:t>
            </a:r>
            <a:r>
              <a:rPr lang="es-ES" dirty="0" err="1"/>
              <a:t>point</a:t>
            </a:r>
            <a:r>
              <a:rPr lang="es-ES" dirty="0"/>
              <a:t>.</a:t>
            </a:r>
          </a:p>
        </p:txBody>
      </p:sp>
      <p:sp>
        <p:nvSpPr>
          <p:cNvPr id="4" name="Marcador de número de diapositiva 3"/>
          <p:cNvSpPr>
            <a:spLocks noGrp="1"/>
          </p:cNvSpPr>
          <p:nvPr>
            <p:ph type="sldNum" sz="quarter" idx="5"/>
          </p:nvPr>
        </p:nvSpPr>
        <p:spPr/>
        <p:txBody>
          <a:bodyPr/>
          <a:lstStyle/>
          <a:p>
            <a:pPr rtl="0"/>
            <a:fld id="{E7AF00E9-A49D-4007-B3B9-A3783809E505}" type="slidenum">
              <a:rPr lang="es-ES" smtClean="0"/>
              <a:t>8</a:t>
            </a:fld>
            <a:endParaRPr lang="es-ES"/>
          </a:p>
        </p:txBody>
      </p:sp>
    </p:spTree>
    <p:extLst>
      <p:ext uri="{BB962C8B-B14F-4D97-AF65-F5344CB8AC3E}">
        <p14:creationId xmlns:p14="http://schemas.microsoft.com/office/powerpoint/2010/main" val="261988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kern="100">
                <a:effectLst/>
                <a:latin typeface="Aptos" panose="020B0004020202020204" pitchFamily="34" charset="0"/>
                <a:ea typeface="Aptos" panose="020B0004020202020204" pitchFamily="34" charset="0"/>
                <a:cs typeface="Arial" panose="020B0604020202020204" pitchFamily="34" charset="0"/>
              </a:rPr>
              <a:t>La idea del filtre de </a:t>
            </a:r>
            <a:r>
              <a:rPr lang="ca-ES" sz="1800" i="1" kern="100" err="1">
                <a:effectLst/>
                <a:latin typeface="Aptos" panose="020B0004020202020204" pitchFamily="34" charset="0"/>
                <a:ea typeface="Aptos" panose="020B0004020202020204" pitchFamily="34" charset="0"/>
                <a:cs typeface="Arial" panose="020B0604020202020204" pitchFamily="34" charset="0"/>
              </a:rPr>
              <a:t>sharpening</a:t>
            </a:r>
            <a:r>
              <a:rPr lang="ca-ES" sz="1800" kern="100">
                <a:effectLst/>
                <a:latin typeface="Aptos" panose="020B0004020202020204" pitchFamily="34" charset="0"/>
                <a:ea typeface="Aptos" panose="020B0004020202020204" pitchFamily="34" charset="0"/>
                <a:cs typeface="Arial" panose="020B0604020202020204" pitchFamily="34" charset="0"/>
              </a:rPr>
              <a:t> és bastant simple i segur que em escoltat parlar d’ella, s’aplica en imatges digitals per donar una aparença més nítida, mitjançant la </a:t>
            </a:r>
            <a:r>
              <a:rPr lang="ca-ES" sz="1800" b="1" kern="100">
                <a:effectLst/>
                <a:latin typeface="Aptos" panose="020B0004020202020204" pitchFamily="34" charset="0"/>
                <a:ea typeface="Aptos" panose="020B0004020202020204" pitchFamily="34" charset="0"/>
                <a:cs typeface="Arial" panose="020B0604020202020204" pitchFamily="34" charset="0"/>
              </a:rPr>
              <a:t>definició de les vores de la imatge</a:t>
            </a:r>
          </a:p>
          <a:p>
            <a:pPr>
              <a:lnSpc>
                <a:spcPct val="107000"/>
              </a:lnSpc>
              <a:spcAft>
                <a:spcPts val="800"/>
              </a:spcAft>
            </a:pPr>
            <a:endParaRPr lang="ca-ES"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ca-ES" sz="1800" kern="100">
                <a:effectLst/>
                <a:latin typeface="Aptos" panose="020B0004020202020204" pitchFamily="34" charset="0"/>
                <a:ea typeface="Aptos" panose="020B0004020202020204" pitchFamily="34" charset="0"/>
                <a:cs typeface="Arial" panose="020B0604020202020204" pitchFamily="34" charset="0"/>
              </a:rPr>
              <a:t>A més a més, també hi ha imatges on és difícil trobar aquestes vores, ja que no hi ha molta diferencia entre el fons i els objectes o entre les diferents </a:t>
            </a:r>
            <a:r>
              <a:rPr lang="ca-ES" sz="1800" kern="100" err="1">
                <a:effectLst/>
                <a:latin typeface="Aptos" panose="020B0004020202020204" pitchFamily="34" charset="0"/>
                <a:ea typeface="Aptos" panose="020B0004020202020204" pitchFamily="34" charset="0"/>
                <a:cs typeface="Arial" panose="020B0604020202020204" pitchFamily="34" charset="0"/>
              </a:rPr>
              <a:t>caracterisitiques</a:t>
            </a:r>
            <a:r>
              <a:rPr lang="ca-ES" sz="1800" kern="100">
                <a:effectLst/>
                <a:latin typeface="Aptos" panose="020B0004020202020204" pitchFamily="34" charset="0"/>
                <a:ea typeface="Aptos" panose="020B0004020202020204" pitchFamily="34" charset="0"/>
                <a:cs typeface="Arial" panose="020B0604020202020204" pitchFamily="34" charset="0"/>
              </a:rPr>
              <a:t>, aquest tipus s’anomenen </a:t>
            </a:r>
            <a:r>
              <a:rPr lang="ca-ES" sz="1800" b="1" kern="100">
                <a:effectLst/>
                <a:latin typeface="Aptos" panose="020B0004020202020204" pitchFamily="34" charset="0"/>
                <a:ea typeface="Aptos" panose="020B0004020202020204" pitchFamily="34" charset="0"/>
                <a:cs typeface="Arial" panose="020B0604020202020204" pitchFamily="34" charset="0"/>
              </a:rPr>
              <a:t>imatges sordes</a:t>
            </a:r>
            <a:r>
              <a:rPr lang="ca-ES" sz="1800" kern="100">
                <a:effectLst/>
                <a:latin typeface="Aptos" panose="020B0004020202020204" pitchFamily="34" charset="0"/>
                <a:ea typeface="Aptos" panose="020B0004020202020204" pitchFamily="34" charset="0"/>
                <a:cs typeface="Arial" panose="020B0604020202020204" pitchFamily="34" charset="0"/>
              </a:rPr>
              <a:t>. Per altra banda estan les que tenen marges clarament distingibles, ja que la </a:t>
            </a:r>
            <a:r>
              <a:rPr lang="ca-ES" sz="1800" b="1" kern="100">
                <a:effectLst/>
                <a:latin typeface="Aptos" panose="020B0004020202020204" pitchFamily="34" charset="0"/>
                <a:ea typeface="Aptos" panose="020B0004020202020204" pitchFamily="34" charset="0"/>
                <a:cs typeface="Arial" panose="020B0604020202020204" pitchFamily="34" charset="0"/>
              </a:rPr>
              <a:t>intensitat i el contrast canvien just en aquell punt</a:t>
            </a:r>
            <a:r>
              <a:rPr lang="ca-ES" sz="1800" kern="100">
                <a:effectLst/>
                <a:latin typeface="Aptos" panose="020B0004020202020204" pitchFamily="34" charset="0"/>
                <a:ea typeface="Aptos" panose="020B0004020202020204" pitchFamily="34" charset="0"/>
                <a:cs typeface="Arial" panose="020B0604020202020204" pitchFamily="34" charset="0"/>
              </a:rPr>
              <a:t>, contra més es noti aquest canvi en primer pla, més nítida serà la imatge.</a:t>
            </a:r>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9</a:t>
            </a:fld>
            <a:endParaRPr lang="es-ES"/>
          </a:p>
        </p:txBody>
      </p:sp>
    </p:spTree>
    <p:extLst>
      <p:ext uri="{BB962C8B-B14F-4D97-AF65-F5344CB8AC3E}">
        <p14:creationId xmlns:p14="http://schemas.microsoft.com/office/powerpoint/2010/main" val="4330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s-ES" dirty="0"/>
            </a:lvl1pPr>
          </a:lstStyle>
          <a:p>
            <a:pPr lvl="0" rtl="0">
              <a:lnSpc>
                <a:spcPct val="100000"/>
              </a:lnSpc>
            </a:pPr>
            <a:r>
              <a:rPr lang="es-ES"/>
              <a:t>Haga clic para agregar un título</a:t>
            </a:r>
          </a:p>
        </p:txBody>
      </p:sp>
      <p:sp>
        <p:nvSpPr>
          <p:cNvPr id="9" name="Marcador de posición de imagen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rtlCol="0">
            <a:normAutofit/>
          </a:bodyPr>
          <a:lstStyle>
            <a:lvl1pPr marL="0" indent="0" algn="ctr">
              <a:buNone/>
              <a:defRPr lang="es-ES" sz="2000"/>
            </a:lvl1pPr>
          </a:lstStyle>
          <a:p>
            <a:pPr rtl="0"/>
            <a:r>
              <a:rPr lang="es-ES"/>
              <a:t>Haga clic en el icono para insertar una imagen</a:t>
            </a:r>
          </a:p>
        </p:txBody>
      </p:sp>
    </p:spTree>
    <p:extLst>
      <p:ext uri="{BB962C8B-B14F-4D97-AF65-F5344CB8AC3E}">
        <p14:creationId xmlns:p14="http://schemas.microsoft.com/office/powerpoint/2010/main" val="286820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 name="Título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rtlCol="0">
            <a:normAutofit/>
          </a:bodyPr>
          <a:lstStyle>
            <a:lvl1pPr>
              <a:lnSpc>
                <a:spcPct val="100000"/>
              </a:lnSpc>
              <a:defRPr lang="es-ES" sz="4000"/>
            </a:lvl1pPr>
          </a:lstStyle>
          <a:p>
            <a:pPr rtl="0"/>
            <a:r>
              <a:rPr lang="es-ES"/>
              <a:t>Haga clic para agregar un título</a:t>
            </a:r>
          </a:p>
        </p:txBody>
      </p:sp>
      <p:grpSp>
        <p:nvGrpSpPr>
          <p:cNvPr id="11" name="Grupo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orma libre: Forma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4" name="Elipse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5" name="Forma libre: Forma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3" name="Grupo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rtlCol="0">
            <a:normAutofit/>
          </a:bodyPr>
          <a:lstStyle>
            <a:lvl1pPr marL="0" indent="0">
              <a:buNone/>
              <a:defRPr lang="es-ES" sz="1800">
                <a:solidFill>
                  <a:schemeClr val="tx1"/>
                </a:solidFill>
              </a:defRPr>
            </a:lvl1pPr>
            <a:lvl2pPr>
              <a:defRPr lang="es-ES" sz="1800">
                <a:solidFill>
                  <a:schemeClr val="tx1"/>
                </a:solidFill>
              </a:defRPr>
            </a:lvl2pPr>
            <a:lvl3pPr>
              <a:defRPr lang="es-ES" sz="1800">
                <a:solidFill>
                  <a:schemeClr val="tx1"/>
                </a:solidFill>
              </a:defRPr>
            </a:lvl3pPr>
            <a:lvl4pPr>
              <a:defRPr lang="es-ES" sz="1800">
                <a:solidFill>
                  <a:schemeClr val="tx1"/>
                </a:solidFill>
              </a:defRPr>
            </a:lvl4pPr>
            <a:lvl5pPr>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6" name="Marcador de contenido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rtlCol="0">
            <a:normAutofit/>
          </a:bodyPr>
          <a:lstStyle>
            <a:lvl1pPr marL="0" indent="0">
              <a:buNone/>
              <a:defRPr lang="es-ES" sz="1800">
                <a:solidFill>
                  <a:schemeClr val="tx1"/>
                </a:solidFill>
              </a:defRPr>
            </a:lvl1pPr>
            <a:lvl2pPr>
              <a:defRPr lang="es-ES" sz="1800">
                <a:solidFill>
                  <a:schemeClr val="tx1"/>
                </a:solidFill>
              </a:defRPr>
            </a:lvl2pPr>
            <a:lvl3pPr>
              <a:defRPr lang="es-ES" sz="1800">
                <a:solidFill>
                  <a:schemeClr val="tx1"/>
                </a:solidFill>
              </a:defRPr>
            </a:lvl3pPr>
            <a:lvl4pPr>
              <a:defRPr lang="es-ES" sz="1800">
                <a:solidFill>
                  <a:schemeClr val="tx1"/>
                </a:solidFill>
              </a:defRPr>
            </a:lvl4pPr>
            <a:lvl5pPr>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lstStyle>
            <a:defPPr>
              <a:defRPr lang="es-ES"/>
            </a:defPPr>
          </a:lstStyle>
          <a:p>
            <a:pPr rtl="0"/>
            <a:r>
              <a:rPr lang="es-ES"/>
              <a:t>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rtlCol="0" anchor="t" anchorCtr="0">
            <a:noAutofit/>
          </a:bodyPr>
          <a:lstStyle>
            <a:lvl1pPr>
              <a:defRPr lang="es-ES" sz="4000"/>
            </a:lvl1pPr>
          </a:lstStyle>
          <a:p>
            <a:pPr rtl="0"/>
            <a:r>
              <a:rPr lang="es-ES"/>
              <a:t>Haga clic para agregar un título</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a:t>
            </a:fld>
            <a:endParaRPr lang="es-ES"/>
          </a:p>
        </p:txBody>
      </p:sp>
      <p:sp>
        <p:nvSpPr>
          <p:cNvPr id="3" name="Marcador de contenido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rtlCol="0">
            <a:normAutofit/>
          </a:bodyPr>
          <a:lstStyle>
            <a:lvl1pPr marL="0" indent="0">
              <a:buNone/>
              <a:defRPr lang="es-ES" sz="1800">
                <a:solidFill>
                  <a:schemeClr val="tx1"/>
                </a:solidFill>
              </a:defRPr>
            </a:lvl1pPr>
            <a:lvl2pPr>
              <a:defRPr lang="es-ES" sz="1800">
                <a:solidFill>
                  <a:schemeClr val="tx1"/>
                </a:solidFill>
              </a:defRPr>
            </a:lvl2pPr>
            <a:lvl3pPr>
              <a:defRPr lang="es-ES" sz="1800">
                <a:solidFill>
                  <a:schemeClr val="tx1"/>
                </a:solidFill>
              </a:defRPr>
            </a:lvl3pPr>
            <a:lvl4pPr>
              <a:defRPr lang="es-ES" sz="1800">
                <a:solidFill>
                  <a:schemeClr val="tx1"/>
                </a:solidFill>
              </a:defRPr>
            </a:lvl4pPr>
            <a:lvl5pPr>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10087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 name="Título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s-ES" sz="5400" dirty="0"/>
            </a:lvl1pPr>
          </a:lstStyle>
          <a:p>
            <a:pPr lvl="0" rtl="0">
              <a:lnSpc>
                <a:spcPct val="100000"/>
              </a:lnSpc>
            </a:pPr>
            <a:r>
              <a:rPr lang="es-ES"/>
              <a:t>Haga clic para agregar un título</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rtlCol="0">
            <a:normAutofit/>
          </a:bodyPr>
          <a:lstStyle>
            <a:lvl1pPr marL="0" indent="0">
              <a:spcBef>
                <a:spcPts val="1000"/>
              </a:spcBef>
              <a:buNone/>
              <a:defRPr lang="es-ES" sz="1800">
                <a:solidFill>
                  <a:schemeClr val="tx1"/>
                </a:solidFill>
              </a:defRPr>
            </a:lvl1pPr>
            <a:lvl2pPr marL="457200" indent="0">
              <a:spcBef>
                <a:spcPts val="1000"/>
              </a:spcBef>
              <a:buNone/>
              <a:defRPr lang="es-ES" sz="1200">
                <a:solidFill>
                  <a:schemeClr val="tx1"/>
                </a:solidFill>
              </a:defRPr>
            </a:lvl2pPr>
            <a:lvl3pPr marL="914400" indent="0">
              <a:spcBef>
                <a:spcPts val="1000"/>
              </a:spcBef>
              <a:buNone/>
              <a:defRPr lang="es-ES" sz="1200">
                <a:solidFill>
                  <a:schemeClr val="tx1"/>
                </a:solidFill>
              </a:defRPr>
            </a:lvl3pPr>
            <a:lvl4pPr marL="1371600" indent="0">
              <a:spcBef>
                <a:spcPts val="1000"/>
              </a:spcBef>
              <a:buNone/>
              <a:defRPr lang="es-ES" sz="1200">
                <a:solidFill>
                  <a:schemeClr val="tx1"/>
                </a:solidFill>
              </a:defRPr>
            </a:lvl4pPr>
            <a:lvl5pPr marL="1828800" indent="0">
              <a:spcBef>
                <a:spcPts val="1000"/>
              </a:spcBef>
              <a:buNone/>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20" name="Marcador de posición de imagen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rtlCol="0">
            <a:normAutofit/>
          </a:bodyPr>
          <a:lstStyle>
            <a:lvl1pPr marL="0" indent="0" algn="ctr">
              <a:buNone/>
              <a:defRPr lang="es-ES" sz="2000">
                <a:solidFill>
                  <a:schemeClr val="tx1"/>
                </a:solidFill>
              </a:defRPr>
            </a:lvl1pPr>
          </a:lstStyle>
          <a:p>
            <a:pPr rtl="0"/>
            <a:r>
              <a:rPr lang="es-ES"/>
              <a:t>Haga clic en el icono para insertar una imagen</a:t>
            </a:r>
          </a:p>
        </p:txBody>
      </p:sp>
      <p:grpSp>
        <p:nvGrpSpPr>
          <p:cNvPr id="9" name="Grupo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orma libre: Forma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1" name="Elipse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nvGrpSpPr>
          <p:cNvPr id="12" name="Grupo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hasCustomPrompt="1"/>
          </p:nvPr>
        </p:nvSpPr>
        <p:spPr>
          <a:xfrm>
            <a:off x="3359149" y="389840"/>
            <a:ext cx="8281987" cy="2954655"/>
          </a:xfrm>
        </p:spPr>
        <p:txBody>
          <a:bodyPr rtlCol="0" anchor="t" anchorCtr="0">
            <a:normAutofit/>
          </a:bodyPr>
          <a:lstStyle>
            <a:lvl1pPr algn="l">
              <a:lnSpc>
                <a:spcPct val="100000"/>
              </a:lnSpc>
              <a:defRPr lang="es-ES" sz="6400"/>
            </a:lvl1pPr>
          </a:lstStyle>
          <a:p>
            <a:pPr rtl="0"/>
            <a:r>
              <a:rPr lang="es-ES"/>
              <a:t>Haga clic para agregar un título</a:t>
            </a:r>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hasCustomPrompt="1"/>
          </p:nvPr>
        </p:nvSpPr>
        <p:spPr>
          <a:xfrm>
            <a:off x="3359149" y="3536951"/>
            <a:ext cx="8281989" cy="2555874"/>
          </a:xfrm>
        </p:spPr>
        <p:txBody>
          <a:bodyPr rtlCol="0">
            <a:normAutofit/>
          </a:bodyPr>
          <a:lstStyle>
            <a:lvl1pPr marL="0" indent="0" algn="l">
              <a:lnSpc>
                <a:spcPct val="100000"/>
              </a:lnSpc>
              <a:buNone/>
              <a:defRPr lang="es-ES" sz="2400">
                <a:solidFill>
                  <a:schemeClr val="tx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 </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orma libre: Forma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25" name="Elipse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6" name="Elipse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7" name="Forma libre: Forma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20" name="Título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rtlCol="0" anchor="b">
            <a:normAutofit/>
          </a:bodyPr>
          <a:lstStyle>
            <a:lvl1pPr>
              <a:defRPr lang="es-ES" sz="4000"/>
            </a:lvl1pPr>
          </a:lstStyle>
          <a:p>
            <a:pPr rtl="0"/>
            <a:r>
              <a:rPr lang="es-ES"/>
              <a:t>Haga clic para agregar un título</a:t>
            </a:r>
          </a:p>
        </p:txBody>
      </p:sp>
      <p:sp>
        <p:nvSpPr>
          <p:cNvPr id="22" name="Marcador de contenido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rtlCol="0">
            <a:normAutofit/>
          </a:bodyPr>
          <a:lstStyle>
            <a:lvl1pPr marL="0" indent="0">
              <a:buNone/>
              <a:defRPr lang="es-ES" sz="1800">
                <a:solidFill>
                  <a:schemeClr val="tx1"/>
                </a:solidFill>
              </a:defRPr>
            </a:lvl1pPr>
            <a:lvl2pPr>
              <a:defRPr lang="es-ES" sz="1200">
                <a:solidFill>
                  <a:schemeClr val="tx1"/>
                </a:solidFill>
              </a:defRPr>
            </a:lvl2pPr>
            <a:lvl3pPr>
              <a:defRPr lang="es-ES" sz="1200">
                <a:solidFill>
                  <a:schemeClr val="tx1"/>
                </a:solidFill>
              </a:defRPr>
            </a:lvl3pPr>
            <a:lvl4pPr>
              <a:defRPr lang="es-ES" sz="1200">
                <a:solidFill>
                  <a:schemeClr val="tx1"/>
                </a:solidFill>
              </a:defRPr>
            </a:lvl4pPr>
            <a:lvl5pP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lstStyle>
            <a:defPPr>
              <a:defRPr lang="es-ES"/>
            </a:defPPr>
          </a:lstStyle>
          <a:p>
            <a:pPr rtl="0"/>
            <a:r>
              <a:rPr lang="es-ES"/>
              <a:t>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lstStyle>
            <a:defPPr>
              <a:defRPr lang="es-ES"/>
            </a:defPPr>
          </a:lstStyle>
          <a:p>
            <a:pPr rtl="0"/>
            <a:endParaRPr lang="es-ES"/>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grpSp>
        <p:nvGrpSpPr>
          <p:cNvPr id="5" name="Grupo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orma libre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7" name="Forma libre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8" name="Forma libre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1" name="Elipse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2" name="Grupo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orma libre: Forma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grpSp>
          <p:nvGrpSpPr>
            <p:cNvPr id="14" name="Grupo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orma libre: Forma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sp>
            <p:nvSpPr>
              <p:cNvPr id="16" name="Elipse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grpSp>
        <p:nvGrpSpPr>
          <p:cNvPr id="17" name="Grupo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orma libre: Forma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9" name="Elipse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Tree>
    <p:extLst>
      <p:ext uri="{BB962C8B-B14F-4D97-AF65-F5344CB8AC3E}">
        <p14:creationId xmlns:p14="http://schemas.microsoft.com/office/powerpoint/2010/main" val="385833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ítulo de sección">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rtlCol="0" anchor="ctr">
            <a:noAutofit/>
          </a:bodyPr>
          <a:lstStyle>
            <a:lvl1pPr algn="l">
              <a:defRPr lang="es-ES" sz="5400"/>
            </a:lvl1pPr>
          </a:lstStyle>
          <a:p>
            <a:pPr rtl="0"/>
            <a:r>
              <a:rPr lang="es-ES"/>
              <a:t>Haga clic para agregar un título</a:t>
            </a:r>
          </a:p>
        </p:txBody>
      </p:sp>
      <p:sp>
        <p:nvSpPr>
          <p:cNvPr id="8" name="Marcador de posición de imagen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rtlCol="0">
            <a:noAutofit/>
          </a:bodyPr>
          <a:lstStyle>
            <a:lvl1pPr marL="0" indent="0" algn="ctr">
              <a:buNone/>
              <a:defRPr lang="es-ES" sz="2000"/>
            </a:lvl1pPr>
          </a:lstStyle>
          <a:p>
            <a:pPr rtl="0"/>
            <a:r>
              <a:rPr lang="es-ES"/>
              <a:t>Haga clic en el icono para insertar una imagen</a:t>
            </a:r>
          </a:p>
        </p:txBody>
      </p:sp>
      <p:sp>
        <p:nvSpPr>
          <p:cNvPr id="7" name="Elipse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a:t>
            </a:fld>
            <a:endParaRPr lang="es-ES"/>
          </a:p>
        </p:txBody>
      </p:sp>
    </p:spTree>
    <p:extLst>
      <p:ext uri="{BB962C8B-B14F-4D97-AF65-F5344CB8AC3E}">
        <p14:creationId xmlns:p14="http://schemas.microsoft.com/office/powerpoint/2010/main" val="372899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rtlCol="0" anchor="b">
            <a:noAutofit/>
          </a:bodyPr>
          <a:lstStyle>
            <a:lvl1pPr algn="l">
              <a:defRPr lang="es-ES" sz="40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rtlCol="0">
            <a:noAutofit/>
          </a:bodyPr>
          <a:lstStyle>
            <a:lvl1pPr marL="0" indent="0" algn="l">
              <a:lnSpc>
                <a:spcPct val="100000"/>
              </a:lnSpc>
              <a:spcAft>
                <a:spcPts val="0"/>
              </a:spcAft>
              <a:buFont typeface="Arial" panose="020B0604020202020204" pitchFamily="34" charset="0"/>
              <a:buNone/>
              <a:defRPr lang="es-ES" sz="2400">
                <a:solidFill>
                  <a:schemeClr val="tx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
        <p:nvSpPr>
          <p:cNvPr id="14" name="Elipse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0" name="Grupo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orma libre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2" name="Forma libre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3" name="Forma libre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8" name="Marcador de posición de imagen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rtlCol="0">
            <a:noAutofit/>
          </a:bodyPr>
          <a:lstStyle>
            <a:lvl1pPr marL="0" indent="0" algn="ctr">
              <a:buNone/>
              <a:defRPr lang="es-ES" sz="1800"/>
            </a:lvl1pPr>
          </a:lstStyle>
          <a:p>
            <a:pPr rtl="0"/>
            <a:r>
              <a:rPr lang="es-ES"/>
              <a:t>Haga clic en el icono para agregar una imagen</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a:t>
            </a:fld>
            <a:endParaRPr lang="es-ES"/>
          </a:p>
        </p:txBody>
      </p:sp>
    </p:spTree>
    <p:extLst>
      <p:ext uri="{BB962C8B-B14F-4D97-AF65-F5344CB8AC3E}">
        <p14:creationId xmlns:p14="http://schemas.microsoft.com/office/powerpoint/2010/main" val="36500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1">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orma libre: Forma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grpSp>
          <p:nvGrpSpPr>
            <p:cNvPr id="9" name="Grupo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orma libre: Forma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sp>
            <p:nvSpPr>
              <p:cNvPr id="11" name="Elipse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grpSp>
        <p:nvGrpSpPr>
          <p:cNvPr id="19" name="Grupo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orma libre: Forma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nvGrpSpPr>
          <p:cNvPr id="12" name="Grupo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s-ES" sz="4000" dirty="0"/>
            </a:lvl1pPr>
          </a:lstStyle>
          <a:p>
            <a:pPr lvl="0" rtl="0">
              <a:lnSpc>
                <a:spcPct val="100000"/>
              </a:lnSpc>
            </a:pPr>
            <a:r>
              <a:rPr lang="es-ES"/>
              <a:t>Haga clic para agregar un título</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rtlCol="0">
            <a:normAutofit/>
          </a:bodyPr>
          <a:lstStyle>
            <a:lvl1pPr>
              <a:defRPr lang="es-ES" sz="1800">
                <a:solidFill>
                  <a:schemeClr val="tx1"/>
                </a:solidFill>
              </a:defRPr>
            </a:lvl1pPr>
            <a:lvl2pPr>
              <a:defRPr lang="es-ES" sz="1200">
                <a:solidFill>
                  <a:schemeClr val="tx1"/>
                </a:solidFill>
              </a:defRPr>
            </a:lvl2pPr>
            <a:lvl3pPr>
              <a:defRPr lang="es-ES" sz="1200">
                <a:solidFill>
                  <a:schemeClr val="tx1"/>
                </a:solidFill>
              </a:defRPr>
            </a:lvl3pPr>
            <a:lvl4pPr>
              <a:defRPr lang="es-ES" sz="1200">
                <a:solidFill>
                  <a:schemeClr val="tx1"/>
                </a:solidFill>
              </a:defRPr>
            </a:lvl4pPr>
            <a:lvl5pP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spTree>
    <p:extLst>
      <p:ext uri="{BB962C8B-B14F-4D97-AF65-F5344CB8AC3E}">
        <p14:creationId xmlns:p14="http://schemas.microsoft.com/office/powerpoint/2010/main" val="66099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ítulo + subtítul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rtlCol="0"/>
          <a:lstStyle>
            <a:lvl1pPr marL="0" indent="0" algn="ctr">
              <a:buNone/>
              <a:defRPr lang="es-ES" sz="2000"/>
            </a:lvl1pPr>
          </a:lstStyle>
          <a:p>
            <a:pPr rtl="0"/>
            <a:r>
              <a:rPr lang="es-ES"/>
              <a:t>Haga clic en el icono para insertar una imagen</a:t>
            </a:r>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rtlCol="0" anchor="b">
            <a:noAutofit/>
          </a:bodyPr>
          <a:lstStyle>
            <a:lvl1pPr algn="ctr">
              <a:defRPr lang="es-ES" sz="54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rtlCol="0">
            <a:noAutofit/>
          </a:bodyPr>
          <a:lstStyle>
            <a:lvl1pPr marL="0" indent="0" algn="ctr">
              <a:buNone/>
              <a:defRPr lang="es-ES" sz="1800">
                <a:solidFill>
                  <a:schemeClr val="tx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a:t>
            </a:fld>
            <a:endParaRPr lang="es-ES"/>
          </a:p>
        </p:txBody>
      </p:sp>
    </p:spTree>
    <p:extLst>
      <p:ext uri="{BB962C8B-B14F-4D97-AF65-F5344CB8AC3E}">
        <p14:creationId xmlns:p14="http://schemas.microsoft.com/office/powerpoint/2010/main" val="353552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3" name="Grupo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rtlCol="0">
            <a:normAutofit/>
          </a:bodyPr>
          <a:lstStyle>
            <a:lvl1pPr>
              <a:lnSpc>
                <a:spcPct val="100000"/>
              </a:lnSpc>
              <a:defRPr lang="es-ES" sz="4000"/>
            </a:lvl1pPr>
          </a:lstStyle>
          <a:p>
            <a:pPr rtl="0"/>
            <a:r>
              <a:rPr lang="es-ES"/>
              <a:t>Haga clic para agregar un título</a:t>
            </a:r>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rtlCol="0">
            <a:normAutofit/>
          </a:bodyPr>
          <a:lstStyle>
            <a:lvl1pPr marL="0" indent="0">
              <a:spcBef>
                <a:spcPts val="1000"/>
              </a:spcBef>
              <a:buNone/>
              <a:defRPr lang="es-ES" sz="1800">
                <a:solidFill>
                  <a:schemeClr val="tx1"/>
                </a:solidFill>
              </a:defRPr>
            </a:lvl1pPr>
            <a:lvl2pPr marL="228600">
              <a:spcBef>
                <a:spcPts val="1000"/>
              </a:spcBef>
              <a:defRPr lang="es-ES" sz="1800">
                <a:solidFill>
                  <a:schemeClr val="tx1"/>
                </a:solidFill>
              </a:defRPr>
            </a:lvl2pPr>
            <a:lvl3pPr marL="411480" indent="-228600">
              <a:spcBef>
                <a:spcPts val="1000"/>
              </a:spcBef>
              <a:defRPr lang="es-ES" sz="1800">
                <a:solidFill>
                  <a:schemeClr val="tx1"/>
                </a:solidFill>
              </a:defRPr>
            </a:lvl3pPr>
            <a:lvl4pPr marL="594360">
              <a:spcBef>
                <a:spcPts val="1000"/>
              </a:spcBef>
              <a:defRPr lang="es-ES" sz="1800">
                <a:solidFill>
                  <a:schemeClr val="tx1"/>
                </a:solidFill>
              </a:defRPr>
            </a:lvl4pPr>
            <a:lvl5pPr marL="777240">
              <a:spcBef>
                <a:spcPts val="1000"/>
              </a:spcBef>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rtlCol="0">
            <a:normAutofit/>
          </a:bodyPr>
          <a:lstStyle>
            <a:lvl1pPr marL="0" indent="0">
              <a:spcBef>
                <a:spcPts val="1000"/>
              </a:spcBef>
              <a:buNone/>
              <a:defRPr lang="es-ES" sz="1800">
                <a:solidFill>
                  <a:schemeClr val="tx1"/>
                </a:solidFill>
              </a:defRPr>
            </a:lvl1pPr>
            <a:lvl2pPr marL="228600">
              <a:spcBef>
                <a:spcPts val="1000"/>
              </a:spcBef>
              <a:defRPr lang="es-ES" sz="1800">
                <a:solidFill>
                  <a:schemeClr val="tx1"/>
                </a:solidFill>
              </a:defRPr>
            </a:lvl2pPr>
            <a:lvl3pPr marL="411480" indent="-228600">
              <a:spcBef>
                <a:spcPts val="1000"/>
              </a:spcBef>
              <a:defRPr lang="es-ES" sz="1800">
                <a:solidFill>
                  <a:schemeClr val="tx1"/>
                </a:solidFill>
              </a:defRPr>
            </a:lvl3pPr>
            <a:lvl4pPr marL="594360">
              <a:spcBef>
                <a:spcPts val="1000"/>
              </a:spcBef>
              <a:defRPr lang="es-ES" sz="1800">
                <a:solidFill>
                  <a:schemeClr val="tx1"/>
                </a:solidFill>
              </a:defRPr>
            </a:lvl4pPr>
            <a:lvl5pPr marL="777240">
              <a:spcBef>
                <a:spcPts val="1000"/>
              </a:spcBef>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lstStyle>
            <a:defPPr>
              <a:defRPr lang="es-ES"/>
            </a:defPPr>
          </a:lstStyle>
          <a:p>
            <a:pPr rtl="0"/>
            <a:r>
              <a:rPr lang="es-ES"/>
              <a:t>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a:t>
            </a:fld>
            <a:endParaRPr lang="es-ES"/>
          </a:p>
        </p:txBody>
      </p:sp>
    </p:spTree>
    <p:extLst>
      <p:ext uri="{BB962C8B-B14F-4D97-AF65-F5344CB8AC3E}">
        <p14:creationId xmlns:p14="http://schemas.microsoft.com/office/powerpoint/2010/main" val="180611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rtlCol="0" anchor="b" anchorCtr="0">
            <a:noAutofit/>
          </a:bodyPr>
          <a:lstStyle>
            <a:lvl1pPr algn="r">
              <a:defRPr lang="es-ES" sz="40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rtlCol="0">
            <a:normAutofit/>
          </a:bodyPr>
          <a:lstStyle>
            <a:lvl1pPr marL="0" indent="0" algn="r">
              <a:buNone/>
              <a:defRPr lang="es-ES" sz="1800">
                <a:solidFill>
                  <a:schemeClr val="tx1"/>
                </a:solidFill>
              </a:defRPr>
            </a:lvl1pPr>
            <a:lvl2pPr algn="r">
              <a:defRPr lang="es-ES" sz="1200">
                <a:solidFill>
                  <a:schemeClr val="tx1"/>
                </a:solidFill>
              </a:defRPr>
            </a:lvl2pPr>
            <a:lvl3pPr algn="r">
              <a:defRPr lang="es-ES" sz="1200">
                <a:solidFill>
                  <a:schemeClr val="tx1"/>
                </a:solidFill>
              </a:defRPr>
            </a:lvl3pPr>
            <a:lvl4pPr algn="r">
              <a:defRPr lang="es-ES" sz="1200">
                <a:solidFill>
                  <a:schemeClr val="tx1"/>
                </a:solidFill>
              </a:defRPr>
            </a:lvl4pPr>
            <a:lvl5pPr algn="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imagen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rtlCol="0">
            <a:normAutofit/>
          </a:bodyPr>
          <a:lstStyle>
            <a:lvl1pPr marL="0" indent="0" algn="ctr">
              <a:buNone/>
              <a:defRPr lang="es-ES" sz="2000">
                <a:solidFill>
                  <a:schemeClr val="tx1"/>
                </a:solidFill>
              </a:defRPr>
            </a:lvl1pPr>
          </a:lstStyle>
          <a:p>
            <a:pPr rtl="0"/>
            <a:r>
              <a:rPr lang="es-ES"/>
              <a:t>Haga clic en el icono para agregar una imagen</a:t>
            </a:r>
          </a:p>
        </p:txBody>
      </p:sp>
      <p:grpSp>
        <p:nvGrpSpPr>
          <p:cNvPr id="4" name="Grupo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orma libre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0" name="Forma libre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1" name="Forma libre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5" name="Elipse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Tree>
    <p:extLst>
      <p:ext uri="{BB962C8B-B14F-4D97-AF65-F5344CB8AC3E}">
        <p14:creationId xmlns:p14="http://schemas.microsoft.com/office/powerpoint/2010/main" val="243561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rtlCol="0" anchor="t" anchorCtr="0">
            <a:noAutofit/>
          </a:bodyPr>
          <a:lstStyle>
            <a:lvl1pPr>
              <a:defRPr lang="es-ES" sz="40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rtlCol="0">
            <a:normAutofit/>
          </a:bodyPr>
          <a:lstStyle>
            <a:lvl1pPr marL="0" indent="0">
              <a:buNone/>
              <a:defRPr lang="es-ES" sz="1800">
                <a:solidFill>
                  <a:schemeClr val="tx1"/>
                </a:solidFill>
              </a:defRPr>
            </a:lvl1pPr>
            <a:lvl2pPr>
              <a:defRPr lang="es-ES" sz="1200">
                <a:solidFill>
                  <a:schemeClr val="tx1"/>
                </a:solidFill>
              </a:defRPr>
            </a:lvl2pPr>
            <a:lvl3pPr>
              <a:defRPr lang="es-ES" sz="1200">
                <a:solidFill>
                  <a:schemeClr val="tx1"/>
                </a:solidFill>
              </a:defRPr>
            </a:lvl3pPr>
            <a:lvl4pPr>
              <a:defRPr lang="es-ES" sz="1200">
                <a:solidFill>
                  <a:schemeClr val="tx1"/>
                </a:solidFill>
              </a:defRPr>
            </a:lvl4pPr>
            <a:lvl5pP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rtlCol="0">
            <a:normAutofit/>
          </a:bodyPr>
          <a:lstStyle>
            <a:lvl1pPr>
              <a:defRPr lang="es-ES" sz="2000">
                <a:solidFill>
                  <a:schemeClr val="tx1"/>
                </a:solidFill>
              </a:defRPr>
            </a:lvl1pPr>
          </a:lstStyle>
          <a:p>
            <a:pPr rtl="0"/>
            <a:r>
              <a:rPr lang="es-ES"/>
              <a:t>Haga clic en el icono para insertar una tabla</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r>
              <a:rPr lang="es-ES"/>
              <a:t>20XX</a:t>
            </a:r>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a:t>
            </a:fld>
            <a:endParaRPr lang="es-ES"/>
          </a:p>
        </p:txBody>
      </p:sp>
    </p:spTree>
    <p:extLst>
      <p:ext uri="{BB962C8B-B14F-4D97-AF65-F5344CB8AC3E}">
        <p14:creationId xmlns:p14="http://schemas.microsoft.com/office/powerpoint/2010/main" val="2019083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defPPr>
              <a:defRPr lang="es-ES"/>
            </a:def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lang="es-ES" sz="1000">
                <a:solidFill>
                  <a:schemeClr val="tx1">
                    <a:alpha val="80000"/>
                  </a:schemeClr>
                </a:solidFill>
              </a:defRPr>
            </a:lvl1pPr>
          </a:lstStyle>
          <a:p>
            <a:pPr rtl="0"/>
            <a:r>
              <a:rPr lang="es-ES"/>
              <a:t>20XX</a:t>
            </a:r>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lang="es-ES" sz="1000">
                <a:solidFill>
                  <a:schemeClr val="tx1">
                    <a:alpha val="80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lang="es-ES" sz="1000">
                <a:solidFill>
                  <a:schemeClr val="tx1">
                    <a:alpha val="80000"/>
                  </a:schemeClr>
                </a:solidFill>
              </a:defRPr>
            </a:lvl1pPr>
          </a:lstStyle>
          <a:p>
            <a:pPr rtl="0"/>
            <a:fld id="{DBA1B0FB-D917-4C8C-928F-313BD683BF39}" type="slidenum">
              <a:rPr lang="es-ES" smtClean="0"/>
              <a:pPr rtl="0"/>
              <a:t>‹#›</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6" r:id="rId3"/>
    <p:sldLayoutId id="2147483697" r:id="rId4"/>
    <p:sldLayoutId id="2147483703" r:id="rId5"/>
    <p:sldLayoutId id="2147483698" r:id="rId6"/>
    <p:sldLayoutId id="2147483704" r:id="rId7"/>
    <p:sldLayoutId id="2147483699" r:id="rId8"/>
    <p:sldLayoutId id="2147483700" r:id="rId9"/>
    <p:sldLayoutId id="2147483688" r:id="rId10"/>
    <p:sldLayoutId id="2147483701" r:id="rId11"/>
    <p:sldLayoutId id="2147483686" r:id="rId12"/>
    <p:sldLayoutId id="2147483685" r:id="rId13"/>
  </p:sldLayoutIdLst>
  <p:hf sldNum="0" hdr="0" ftr="0" dt="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file:////Users/anna/Library/Group%20Containers/UBF8T346G9.Office/ConnectorClipboard/image17147246823810.png" TargetMode="External"/><Relationship Id="rId2" Type="http://schemas.microsoft.com/office/2007/relationships/media" Target="../media/media12.m4a"/><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13.m4a"/><Relationship Id="rId7" Type="http://schemas.openxmlformats.org/officeDocument/2006/relationships/image" Target="../media/image22.png"/><Relationship Id="rId2" Type="http://schemas.microsoft.com/office/2007/relationships/media" Target="../media/media13.m4a"/><Relationship Id="rId1" Type="http://schemas.openxmlformats.org/officeDocument/2006/relationships/tags" Target="../tags/tag3.xml"/><Relationship Id="rId6" Type="http://schemas.openxmlformats.org/officeDocument/2006/relationships/image" Target="../media/image21.png"/><Relationship Id="rId5" Type="http://schemas.openxmlformats.org/officeDocument/2006/relationships/notesSlide" Target="../notesSlides/notesSlide16.xml"/><Relationship Id="rId10" Type="http://schemas.openxmlformats.org/officeDocument/2006/relationships/image" Target="../media/image3.png"/><Relationship Id="rId4" Type="http://schemas.openxmlformats.org/officeDocument/2006/relationships/slideLayout" Target="../slideLayouts/slideLayout8.xm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gif"/><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9.jpe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image" Target="../media/image32.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2.jpe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es.mathworks.com/help/images/segment-image-using-graph-cut.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11/relationships/inkAction" Target="../ink/inkAction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5.mov"/><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video" Target="../media/media5.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047101-8D42-6100-9CEA-AEC0FAEAB606}"/>
              </a:ext>
            </a:extLst>
          </p:cNvPr>
          <p:cNvSpPr>
            <a:spLocks noGrp="1"/>
          </p:cNvSpPr>
          <p:nvPr>
            <p:ph type="title"/>
          </p:nvPr>
        </p:nvSpPr>
        <p:spPr>
          <a:xfrm>
            <a:off x="6511357" y="662937"/>
            <a:ext cx="5770880" cy="4864103"/>
          </a:xfrm>
          <a:noFill/>
        </p:spPr>
        <p:txBody>
          <a:bodyPr rtlCol="0" anchor="ctr">
            <a:noAutofit/>
          </a:bodyPr>
          <a:lstStyle>
            <a:defPPr>
              <a:defRPr lang="es-ES"/>
            </a:defPPr>
          </a:lstStyle>
          <a:p>
            <a:pPr rtl="0"/>
            <a:r>
              <a:rPr lang="es-ES" sz="4000"/>
              <a:t>Color </a:t>
            </a:r>
            <a:r>
              <a:rPr lang="es-ES" sz="4000" err="1"/>
              <a:t>Image</a:t>
            </a:r>
            <a:r>
              <a:rPr lang="es-ES" sz="4000"/>
              <a:t> Processing  </a:t>
            </a:r>
            <a:br>
              <a:rPr lang="es-ES" sz="4000"/>
            </a:br>
            <a:r>
              <a:rPr lang="es-ES" sz="3200"/>
              <a:t>MATLAB</a:t>
            </a:r>
            <a:endParaRPr lang="es-ES" sz="4000"/>
          </a:p>
        </p:txBody>
      </p:sp>
      <p:pic>
        <p:nvPicPr>
          <p:cNvPr id="8" name="Marcador de posición de imagen 13" descr="Fondo digital de puntos de datos">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a:xfrm>
            <a:off x="0" y="0"/>
            <a:ext cx="6267450" cy="6858000"/>
          </a:xfrm>
        </p:spPr>
      </p:pic>
      <p:sp>
        <p:nvSpPr>
          <p:cNvPr id="3" name="CuadroTexto 2">
            <a:extLst>
              <a:ext uri="{FF2B5EF4-FFF2-40B4-BE49-F238E27FC236}">
                <a16:creationId xmlns:a16="http://schemas.microsoft.com/office/drawing/2014/main" id="{CF5EAD9C-25CD-7B16-4B7B-0A7B7DE6592B}"/>
              </a:ext>
            </a:extLst>
          </p:cNvPr>
          <p:cNvSpPr txBox="1"/>
          <p:nvPr/>
        </p:nvSpPr>
        <p:spPr>
          <a:xfrm>
            <a:off x="6741160" y="5730240"/>
            <a:ext cx="5130800" cy="338554"/>
          </a:xfrm>
          <a:prstGeom prst="rect">
            <a:avLst/>
          </a:prstGeom>
          <a:noFill/>
        </p:spPr>
        <p:txBody>
          <a:bodyPr wrap="square" rtlCol="0">
            <a:spAutoFit/>
          </a:bodyPr>
          <a:lstStyle/>
          <a:p>
            <a:r>
              <a:rPr lang="es-ES" sz="1600"/>
              <a:t>Adriana Avilés, Anna </a:t>
            </a:r>
            <a:r>
              <a:rPr lang="es-ES" sz="1600" err="1"/>
              <a:t>Garcia</a:t>
            </a:r>
            <a:r>
              <a:rPr lang="es-ES" sz="1600"/>
              <a:t>, Paula Franco i David Morillo</a:t>
            </a:r>
          </a:p>
        </p:txBody>
      </p:sp>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0E7F00F-3319-357E-37F5-A1DC5CDA9E17}"/>
              </a:ext>
            </a:extLst>
          </p:cNvPr>
          <p:cNvSpPr>
            <a:spLocks noGrp="1"/>
          </p:cNvSpPr>
          <p:nvPr>
            <p:ph type="title"/>
          </p:nvPr>
        </p:nvSpPr>
        <p:spPr>
          <a:xfrm>
            <a:off x="550863" y="483924"/>
            <a:ext cx="11090275" cy="1684059"/>
          </a:xfrm>
        </p:spPr>
        <p:txBody>
          <a:bodyPr/>
          <a:lstStyle/>
          <a:p>
            <a:endParaRPr lang="en-US"/>
          </a:p>
        </p:txBody>
      </p:sp>
      <p:pic>
        <p:nvPicPr>
          <p:cNvPr id="12" name="Marcador de posición de imagen 11" descr="Patrón de fondo&#10;&#10;Descripción generada automáticamente">
            <a:extLst>
              <a:ext uri="{FF2B5EF4-FFF2-40B4-BE49-F238E27FC236}">
                <a16:creationId xmlns:a16="http://schemas.microsoft.com/office/drawing/2014/main" id="{8E657EE8-571F-B786-3368-AF954B2B9A7B}"/>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5649" y="-1"/>
            <a:ext cx="12186351" cy="6858001"/>
          </a:xfrm>
          <a:noFill/>
        </p:spPr>
      </p:pic>
      <p:pic>
        <p:nvPicPr>
          <p:cNvPr id="45" name="Audio 44">
            <a:extLst>
              <a:ext uri="{FF2B5EF4-FFF2-40B4-BE49-F238E27FC236}">
                <a16:creationId xmlns:a16="http://schemas.microsoft.com/office/drawing/2014/main" id="{416204A9-67CA-4515-04AF-7E2A4F3547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87917941"/>
      </p:ext>
    </p:extLst>
  </p:cSld>
  <p:clrMapOvr>
    <a:masterClrMapping/>
  </p:clrMapOvr>
  <mc:AlternateContent xmlns:mc="http://schemas.openxmlformats.org/markup-compatibility/2006" xmlns:p14="http://schemas.microsoft.com/office/powerpoint/2010/main">
    <mc:Choice Requires="p14">
      <p:transition spd="slow" p14:dur="2000" advTm="13503"/>
    </mc:Choice>
    <mc:Fallback xmlns="">
      <p:transition spd="slow" advTm="1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0E7F00F-3319-357E-37F5-A1DC5CDA9E17}"/>
              </a:ext>
            </a:extLst>
          </p:cNvPr>
          <p:cNvSpPr>
            <a:spLocks noGrp="1"/>
          </p:cNvSpPr>
          <p:nvPr>
            <p:ph type="title"/>
          </p:nvPr>
        </p:nvSpPr>
        <p:spPr>
          <a:xfrm>
            <a:off x="550863" y="483924"/>
            <a:ext cx="11090275" cy="1684059"/>
          </a:xfrm>
        </p:spPr>
        <p:txBody>
          <a:bodyPr/>
          <a:lstStyle/>
          <a:p>
            <a:endParaRPr lang="en-US"/>
          </a:p>
        </p:txBody>
      </p:sp>
      <p:pic>
        <p:nvPicPr>
          <p:cNvPr id="12" name="Marcador de posición de imagen 11" descr="Patrón de fondo&#10;&#10;Descripción generada automáticamente">
            <a:extLst>
              <a:ext uri="{FF2B5EF4-FFF2-40B4-BE49-F238E27FC236}">
                <a16:creationId xmlns:a16="http://schemas.microsoft.com/office/drawing/2014/main" id="{8E657EE8-571F-B786-3368-AF954B2B9A7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649" y="0"/>
            <a:ext cx="12186351" cy="6858001"/>
          </a:xfrm>
          <a:noFill/>
        </p:spPr>
      </p:pic>
    </p:spTree>
    <p:extLst>
      <p:ext uri="{BB962C8B-B14F-4D97-AF65-F5344CB8AC3E}">
        <p14:creationId xmlns:p14="http://schemas.microsoft.com/office/powerpoint/2010/main" val="7433453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B2C9592-9D3E-60E3-5F2E-485EB16266D2}"/>
              </a:ext>
            </a:extLst>
          </p:cNvPr>
          <p:cNvSpPr>
            <a:spLocks noGrp="1"/>
          </p:cNvSpPr>
          <p:nvPr>
            <p:ph type="title"/>
          </p:nvPr>
        </p:nvSpPr>
        <p:spPr>
          <a:xfrm>
            <a:off x="550863" y="560961"/>
            <a:ext cx="11090275" cy="1186560"/>
          </a:xfrm>
        </p:spPr>
        <p:txBody>
          <a:bodyPr/>
          <a:lstStyle/>
          <a:p>
            <a:endParaRPr lang="en-US"/>
          </a:p>
        </p:txBody>
      </p:sp>
      <p:pic>
        <p:nvPicPr>
          <p:cNvPr id="20" name="Marcador de contenido 19" descr="Gráfico&#10;&#10;Descripción generada automáticamente">
            <a:extLst>
              <a:ext uri="{FF2B5EF4-FFF2-40B4-BE49-F238E27FC236}">
                <a16:creationId xmlns:a16="http://schemas.microsoft.com/office/drawing/2014/main" id="{040ECB1B-8847-ABD3-2EF5-DC3E6F37DAA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
            <a:ext cx="12170192" cy="6858001"/>
          </a:xfrm>
        </p:spPr>
      </p:pic>
    </p:spTree>
    <p:extLst>
      <p:ext uri="{BB962C8B-B14F-4D97-AF65-F5344CB8AC3E}">
        <p14:creationId xmlns:p14="http://schemas.microsoft.com/office/powerpoint/2010/main" val="397843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1332000"/>
          </a:xfrm>
        </p:spPr>
        <p:txBody>
          <a:bodyPr rtlCol="0"/>
          <a:lstStyle>
            <a:defPPr>
              <a:defRPr lang="es-ES"/>
            </a:defPPr>
          </a:lstStyle>
          <a:p>
            <a:pPr rtl="0">
              <a:lnSpc>
                <a:spcPct val="150000"/>
              </a:lnSpc>
            </a:pPr>
            <a:r>
              <a:rPr lang="es-ES" err="1"/>
              <a:t>Nitidesa</a:t>
            </a:r>
            <a:r>
              <a:rPr lang="es-ES"/>
              <a:t> de la </a:t>
            </a:r>
            <a:r>
              <a:rPr lang="es-ES" err="1"/>
              <a:t>imatge</a:t>
            </a:r>
            <a:br>
              <a:rPr lang="es-ES"/>
            </a:br>
            <a:r>
              <a:rPr lang="es-ES" sz="1600"/>
              <a:t>Operador lineal de </a:t>
            </a:r>
            <a:r>
              <a:rPr lang="es-ES" sz="1600" dirty="0"/>
              <a:t>Laplace</a:t>
            </a:r>
            <a:endParaRPr lang="es-ES"/>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9BE7E655-DBBE-1E38-D543-EB34028F2F2B}"/>
                  </a:ext>
                </a:extLst>
              </p:cNvPr>
              <p:cNvSpPr>
                <a:spLocks noGrp="1"/>
              </p:cNvSpPr>
              <p:nvPr>
                <p:ph sz="half" idx="1"/>
              </p:nvPr>
            </p:nvSpPr>
            <p:spPr>
              <a:xfrm>
                <a:off x="550860" y="2097175"/>
                <a:ext cx="5249863" cy="3995650"/>
              </a:xfrm>
            </p:spPr>
            <p:txBody>
              <a:bodyPr rtlCol="0">
                <a:normAutofit/>
              </a:bodyPr>
              <a:lstStyle>
                <a:defPPr>
                  <a:defRPr lang="es-ES"/>
                </a:defPPr>
              </a:lstStyle>
              <a:p>
                <a:pPr rtl="0"/>
                <a:r>
                  <a:rPr lang="es-ES" err="1"/>
                  <a:t>S’aplicarà</a:t>
                </a:r>
                <a:r>
                  <a:rPr lang="es-ES"/>
                  <a:t> </a:t>
                </a:r>
                <a:r>
                  <a:rPr lang="es-ES" err="1"/>
                  <a:t>l’operador</a:t>
                </a:r>
                <a:r>
                  <a:rPr lang="es-ES"/>
                  <a:t> lineal de </a:t>
                </a:r>
                <a:r>
                  <a:rPr lang="es-ES" dirty="0"/>
                  <a:t>Laplace</a:t>
                </a:r>
                <a:r>
                  <a:rPr lang="es-ES"/>
                  <a:t> </a:t>
                </a:r>
                <a14:m>
                  <m:oMath xmlns:m="http://schemas.openxmlformats.org/officeDocument/2006/math">
                    <m:sSup>
                      <m:sSupPr>
                        <m:ctrlPr>
                          <a:rPr lang="es-ES" i="1" smtClean="0">
                            <a:latin typeface="Cambria Math" panose="02040503050406030204" pitchFamily="18" charset="0"/>
                            <a:ea typeface="Cambria Math" panose="02040503050406030204" pitchFamily="18" charset="0"/>
                          </a:rPr>
                        </m:ctrlPr>
                      </m:sSupPr>
                      <m:e>
                        <m:r>
                          <m:rPr>
                            <m:sty m:val="p"/>
                          </m:rPr>
                          <a:rPr lang="es-ES" i="1" smtClean="0">
                            <a:latin typeface="Cambria Math" panose="02040503050406030204" pitchFamily="18" charset="0"/>
                            <a:ea typeface="Cambria Math" panose="02040503050406030204" pitchFamily="18" charset="0"/>
                          </a:rPr>
                          <m:t>∇</m:t>
                        </m:r>
                      </m:e>
                      <m:sup>
                        <m:r>
                          <a:rPr lang="es-ES" b="0" i="1" smtClean="0">
                            <a:latin typeface="Cambria Math" panose="02040503050406030204" pitchFamily="18" charset="0"/>
                            <a:ea typeface="Cambria Math" panose="02040503050406030204" pitchFamily="18" charset="0"/>
                          </a:rPr>
                          <m:t>2</m:t>
                        </m:r>
                      </m:sup>
                    </m:sSup>
                  </m:oMath>
                </a14:m>
                <a:r>
                  <a:rPr lang="es-ES"/>
                  <a:t> per cada </a:t>
                </a:r>
                <a:r>
                  <a:rPr lang="es-ES" err="1"/>
                  <a:t>component</a:t>
                </a:r>
                <a:r>
                  <a:rPr lang="es-ES"/>
                  <a:t>, </a:t>
                </a:r>
                <a:r>
                  <a:rPr lang="es-ES" err="1"/>
                  <a:t>obtenint</a:t>
                </a:r>
                <a:r>
                  <a:rPr lang="es-ES"/>
                  <a:t> un </a:t>
                </a:r>
                <a:r>
                  <a:rPr lang="es-ES" err="1"/>
                  <a:t>kernel</a:t>
                </a:r>
                <a:endParaRPr lang="es-ES"/>
              </a:p>
              <a:p>
                <a:pPr rtl="0"/>
                <a:endParaRPr lang="es-ES"/>
              </a:p>
              <a:p>
                <a:pPr rtl="0"/>
                <a:endParaRPr lang="es-ES"/>
              </a:p>
              <a:p>
                <a:pPr rtl="0"/>
                <a:endParaRPr lang="es-ES"/>
              </a:p>
            </p:txBody>
          </p:sp>
        </mc:Choice>
        <mc:Fallback xmlns="">
          <p:sp>
            <p:nvSpPr>
              <p:cNvPr id="6" name="Marcador de contenido 5">
                <a:extLst>
                  <a:ext uri="{FF2B5EF4-FFF2-40B4-BE49-F238E27FC236}">
                    <a16:creationId xmlns:a16="http://schemas.microsoft.com/office/drawing/2014/main" id="{9BE7E655-DBBE-1E38-D543-EB34028F2F2B}"/>
                  </a:ext>
                </a:extLst>
              </p:cNvPr>
              <p:cNvSpPr>
                <a:spLocks noGrp="1" noRot="1" noChangeAspect="1" noMove="1" noResize="1" noEditPoints="1" noAdjustHandles="1" noChangeArrowheads="1" noChangeShapeType="1" noTextEdit="1"/>
              </p:cNvSpPr>
              <p:nvPr>
                <p:ph sz="half" idx="1"/>
              </p:nvPr>
            </p:nvSpPr>
            <p:spPr>
              <a:xfrm>
                <a:off x="550860" y="2097175"/>
                <a:ext cx="5249863" cy="3995650"/>
              </a:xfrm>
              <a:blipFill>
                <a:blip r:embed="rId5"/>
                <a:stretch>
                  <a:fillRect l="-2657" t="-1587"/>
                </a:stretch>
              </a:blipFill>
            </p:spPr>
            <p:txBody>
              <a:bodyPr/>
              <a:lstStyle/>
              <a:p>
                <a:r>
                  <a:rPr lang="es-ES">
                    <a:noFill/>
                  </a:rPr>
                  <a:t> </a:t>
                </a:r>
              </a:p>
            </p:txBody>
          </p:sp>
        </mc:Fallback>
      </mc:AlternateContent>
      <p:pic>
        <p:nvPicPr>
          <p:cNvPr id="2" name="Imagen 1" descr="Texto&#10;&#10;Descripción generada automáticamente">
            <a:extLst>
              <a:ext uri="{FF2B5EF4-FFF2-40B4-BE49-F238E27FC236}">
                <a16:creationId xmlns:a16="http://schemas.microsoft.com/office/drawing/2014/main" id="{E15DE2D2-3B3E-94FD-9C0A-36D15CF064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860" y="2927804"/>
            <a:ext cx="2750585" cy="1288800"/>
          </a:xfrm>
          <a:prstGeom prst="rect">
            <a:avLst/>
          </a:prstGeom>
        </p:spPr>
      </p:pic>
      <p:pic>
        <p:nvPicPr>
          <p:cNvPr id="12" name="Imagen 11" descr="Diagrama, Esquemático&#10;&#10;Descripción generada automáticamente">
            <a:extLst>
              <a:ext uri="{FF2B5EF4-FFF2-40B4-BE49-F238E27FC236}">
                <a16:creationId xmlns:a16="http://schemas.microsoft.com/office/drawing/2014/main" id="{DC312A5B-37DC-622F-4941-D4E89D473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310" y="2591846"/>
            <a:ext cx="3780320" cy="2894554"/>
          </a:xfrm>
          <a:prstGeom prst="rect">
            <a:avLst/>
          </a:prstGeom>
        </p:spPr>
      </p:pic>
      <p:sp>
        <p:nvSpPr>
          <p:cNvPr id="14" name="Marcador de contenido 13">
            <a:extLst>
              <a:ext uri="{FF2B5EF4-FFF2-40B4-BE49-F238E27FC236}">
                <a16:creationId xmlns:a16="http://schemas.microsoft.com/office/drawing/2014/main" id="{5DE8DFE9-0C75-BA21-25EB-3E83414B6293}"/>
              </a:ext>
            </a:extLst>
          </p:cNvPr>
          <p:cNvSpPr>
            <a:spLocks noGrp="1"/>
          </p:cNvSpPr>
          <p:nvPr>
            <p:ph sz="half" idx="13"/>
          </p:nvPr>
        </p:nvSpPr>
        <p:spPr>
          <a:xfrm>
            <a:off x="6205540" y="2097175"/>
            <a:ext cx="5435600" cy="3995650"/>
          </a:xfrm>
        </p:spPr>
        <p:txBody>
          <a:bodyPr>
            <a:normAutofit/>
          </a:bodyPr>
          <a:lstStyle/>
          <a:p>
            <a:r>
              <a:rPr lang="es-ES" dirty="0"/>
              <a:t>A MATLAB: </a:t>
            </a:r>
            <a:r>
              <a:rPr lang="es-ES" dirty="0">
                <a:highlight>
                  <a:srgbClr val="808080"/>
                </a:highlight>
                <a:latin typeface="Consolas" panose="020B0609020204030204" pitchFamily="49" charset="0"/>
                <a:cs typeface="Consolas" panose="020B0609020204030204" pitchFamily="49" charset="0"/>
              </a:rPr>
              <a:t>k = </a:t>
            </a:r>
            <a:r>
              <a:rPr lang="es-ES" dirty="0" err="1">
                <a:highlight>
                  <a:srgbClr val="808080"/>
                </a:highlight>
                <a:latin typeface="Consolas" panose="020B0609020204030204" pitchFamily="49" charset="0"/>
                <a:cs typeface="Consolas" panose="020B0609020204030204" pitchFamily="49" charset="0"/>
              </a:rPr>
              <a:t>fspecial</a:t>
            </a:r>
            <a:r>
              <a:rPr lang="es-ES" dirty="0">
                <a:highlight>
                  <a:srgbClr val="808080"/>
                </a:highlight>
                <a:latin typeface="Consolas" panose="020B0609020204030204" pitchFamily="49" charset="0"/>
                <a:cs typeface="Consolas" panose="020B0609020204030204" pitchFamily="49" charset="0"/>
              </a:rPr>
              <a:t>(‘</a:t>
            </a:r>
            <a:r>
              <a:rPr lang="es-ES" dirty="0" err="1">
                <a:highlight>
                  <a:srgbClr val="808080"/>
                </a:highlight>
                <a:latin typeface="Consolas" panose="020B0609020204030204" pitchFamily="49" charset="0"/>
                <a:cs typeface="Consolas" panose="020B0609020204030204" pitchFamily="49" charset="0"/>
              </a:rPr>
              <a:t>laplacian</a:t>
            </a:r>
            <a:r>
              <a:rPr lang="es-ES" dirty="0">
                <a:highlight>
                  <a:srgbClr val="808080"/>
                </a:highlight>
                <a:latin typeface="Consolas" panose="020B0609020204030204" pitchFamily="49" charset="0"/>
                <a:cs typeface="Consolas" panose="020B0609020204030204" pitchFamily="49" charset="0"/>
              </a:rPr>
              <a:t>’, </a:t>
            </a:r>
            <a:r>
              <a:rPr lang="es-ES" dirty="0" err="1">
                <a:highlight>
                  <a:srgbClr val="808080"/>
                </a:highlight>
                <a:latin typeface="Consolas" panose="020B0609020204030204" pitchFamily="49" charset="0"/>
                <a:cs typeface="Consolas" panose="020B0609020204030204" pitchFamily="49" charset="0"/>
              </a:rPr>
              <a:t>alpha</a:t>
            </a:r>
            <a:r>
              <a:rPr lang="es-ES" dirty="0">
                <a:highlight>
                  <a:srgbClr val="808080"/>
                </a:highlight>
                <a:latin typeface="Consolas" panose="020B0609020204030204" pitchFamily="49" charset="0"/>
                <a:cs typeface="Consolas" panose="020B0609020204030204" pitchFamily="49" charset="0"/>
              </a:rPr>
              <a:t>)</a:t>
            </a:r>
          </a:p>
          <a:p>
            <a:r>
              <a:rPr lang="es-ES" dirty="0"/>
              <a:t> </a:t>
            </a:r>
          </a:p>
        </p:txBody>
      </p:sp>
      <p:pic>
        <p:nvPicPr>
          <p:cNvPr id="98" name="Audio 97">
            <a:extLst>
              <a:ext uri="{FF2B5EF4-FFF2-40B4-BE49-F238E27FC236}">
                <a16:creationId xmlns:a16="http://schemas.microsoft.com/office/drawing/2014/main" id="{7F10771E-5E42-FFF9-14CB-F705B4F9107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018862"/>
      </p:ext>
    </p:extLst>
  </p:cSld>
  <p:clrMapOvr>
    <a:masterClrMapping/>
  </p:clrMapOvr>
  <mc:AlternateContent xmlns:mc="http://schemas.openxmlformats.org/markup-compatibility/2006" xmlns:p14="http://schemas.microsoft.com/office/powerpoint/2010/main">
    <mc:Choice Requires="p14">
      <p:transition spd="slow" p14:dur="2000" advTm="47286"/>
    </mc:Choice>
    <mc:Fallback xmlns="">
      <p:transition spd="slow" advTm="47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8"/>
                </p:tgtEl>
              </p:cMediaNode>
            </p:audio>
          </p:childTnLst>
        </p:cTn>
      </p:par>
    </p:tnLst>
  </p:timing>
  <p:extLst>
    <p:ext uri="{3A86A75C-4F4B-4683-9AE1-C65F6400EC91}">
      <p14:laserTraceLst xmlns:p14="http://schemas.microsoft.com/office/powerpoint/2010/main">
        <p14:tracePtLst>
          <p14:tracePt t="26209" x="4224338" y="6646863"/>
          <p14:tracePt t="26223" x="4648200" y="6392863"/>
          <p14:tracePt t="26240" x="4767263" y="6316663"/>
          <p14:tracePt t="26257" x="5240338" y="6037263"/>
          <p14:tracePt t="26273" x="5646738" y="5783263"/>
          <p14:tracePt t="26291" x="5994400" y="5529263"/>
          <p14:tracePt t="26307" x="6273800" y="5275263"/>
          <p14:tracePt t="26323" x="6469063" y="5097463"/>
          <p14:tracePt t="26341" x="6756400" y="4783138"/>
          <p14:tracePt t="26357" x="6824663" y="4673600"/>
          <p14:tracePt t="26377" x="6934200" y="4513263"/>
          <p14:tracePt t="26394" x="7035800" y="4335463"/>
          <p14:tracePt t="26407" x="7094538" y="4224338"/>
          <p14:tracePt t="26423" x="7112000" y="4183063"/>
          <p14:tracePt t="26441" x="7170738" y="4081463"/>
          <p14:tracePt t="26457" x="7188200" y="4021138"/>
          <p14:tracePt t="26473" x="7205663" y="3970338"/>
          <p14:tracePt t="26491" x="7213600" y="3944938"/>
          <p14:tracePt t="26677" x="7213600" y="3929063"/>
          <p14:tracePt t="26685" x="7246938" y="3903663"/>
          <p14:tracePt t="26694" x="7289800" y="3827463"/>
          <p14:tracePt t="26707" x="7332663" y="3767138"/>
          <p14:tracePt t="26721" x="7408863" y="3690938"/>
          <p14:tracePt t="26740" x="7459663" y="3614738"/>
          <p14:tracePt t="26755" x="7561263" y="3497263"/>
          <p14:tracePt t="26772" x="7739063" y="3302000"/>
          <p14:tracePt t="26790" x="7815263" y="3200400"/>
          <p14:tracePt t="26805" x="7891463" y="3124200"/>
          <p14:tracePt t="26822" x="7932738" y="3081338"/>
          <p14:tracePt t="26839" x="7950200" y="3048000"/>
          <p14:tracePt t="26858" x="7950200" y="3030538"/>
          <p14:tracePt t="26873" x="7950200" y="3014663"/>
          <p14:tracePt t="26908" x="7950200" y="3005138"/>
          <p14:tracePt t="26954" x="7950200" y="2989263"/>
          <p14:tracePt t="26972" x="7950200" y="2971800"/>
          <p14:tracePt t="26990" x="7950200" y="2928938"/>
          <p14:tracePt t="27006" x="7950200" y="2852738"/>
          <p14:tracePt t="27024" x="7967663" y="2811463"/>
          <p14:tracePt t="27039" x="7967663" y="2751138"/>
          <p14:tracePt t="27056" x="7975600" y="2735263"/>
          <p14:tracePt t="27076" x="7993063" y="2717800"/>
          <p14:tracePt t="27109" x="8008938" y="2717800"/>
          <p14:tracePt t="27202" x="8008938" y="2735263"/>
          <p14:tracePt t="27424" x="7993063" y="2735263"/>
          <p14:tracePt t="27432" x="7993063" y="2717800"/>
          <p14:tracePt t="27455" x="7975600" y="2700338"/>
          <p14:tracePt t="27504" x="7967663" y="2692400"/>
          <p14:tracePt t="27523" x="7967663" y="2674938"/>
          <p14:tracePt t="27555" x="7967663" y="2659063"/>
          <p14:tracePt t="27572" x="7967663" y="2641600"/>
          <p14:tracePt t="27605" x="7967663" y="2633663"/>
          <p14:tracePt t="27623" x="7967663" y="2616200"/>
          <p14:tracePt t="27662" x="7967663" y="2598738"/>
          <p14:tracePt t="27826" x="7967663" y="2582863"/>
          <p14:tracePt t="27855" x="7967663" y="2573338"/>
          <p14:tracePt t="27890" x="7975600" y="2540000"/>
          <p14:tracePt t="28343" x="7993063" y="2540000"/>
          <p14:tracePt t="28355" x="8008938" y="2540000"/>
          <p14:tracePt t="28372" x="8034338" y="2540000"/>
          <p14:tracePt t="28388" x="8069263" y="2540000"/>
          <p14:tracePt t="28405" x="8110538" y="2540000"/>
          <p14:tracePt t="28422" x="8170863" y="2540000"/>
          <p14:tracePt t="28439" x="8229600" y="2540000"/>
          <p14:tracePt t="28455" x="8288338" y="2540000"/>
          <p14:tracePt t="28472" x="8339138" y="2540000"/>
          <p14:tracePt t="28489" x="8382000" y="2540000"/>
          <p14:tracePt t="28508" x="8415338" y="2540000"/>
          <p14:tracePt t="28525" x="8475663" y="2540000"/>
          <p14:tracePt t="28538" x="8501063" y="2540000"/>
          <p14:tracePt t="28555" x="8516938" y="2540000"/>
          <p14:tracePt t="28572" x="8542338" y="2540000"/>
          <p14:tracePt t="28591" x="8593138" y="2540000"/>
          <p14:tracePt t="28606" x="8618538" y="2540000"/>
          <p14:tracePt t="28623" x="8636000" y="2540000"/>
          <p14:tracePt t="28641" x="8669338" y="2540000"/>
          <p14:tracePt t="28657" x="8712200" y="2540000"/>
          <p14:tracePt t="28674" x="8737600" y="2540000"/>
          <p14:tracePt t="28691" x="8788400" y="2540000"/>
          <p14:tracePt t="28707" x="8813800" y="2540000"/>
          <p14:tracePt t="28723" x="8872538" y="2540000"/>
          <p14:tracePt t="28740" x="8923338" y="2540000"/>
          <p14:tracePt t="28759" x="8966200" y="2540000"/>
          <p14:tracePt t="28773" x="9024938" y="2540000"/>
          <p14:tracePt t="28790" x="9067800" y="2540000"/>
          <p14:tracePt t="28806" x="9110663" y="2540000"/>
          <p14:tracePt t="28823" x="9161463" y="2540000"/>
          <p14:tracePt t="28840" x="9202738" y="2540000"/>
          <p14:tracePt t="28857" x="9245600" y="2540000"/>
          <p14:tracePt t="28872" x="9296400" y="2540000"/>
          <p14:tracePt t="28889" x="9339263" y="2540000"/>
          <p14:tracePt t="28907" x="9364663" y="2540000"/>
          <p14:tracePt t="28923" x="9431338" y="2540000"/>
          <p14:tracePt t="28944" x="9474200" y="2540000"/>
          <p14:tracePt t="28960" x="9550400" y="2540000"/>
          <p14:tracePt t="28973" x="9593263" y="2540000"/>
          <p14:tracePt t="28989" x="9618663" y="2540000"/>
          <p14:tracePt t="29007" x="9669463" y="2540000"/>
          <p14:tracePt t="29023" x="9710738" y="2540000"/>
          <p14:tracePt t="29040" x="9771063" y="2540000"/>
          <p14:tracePt t="29058" x="9786938" y="2540000"/>
          <p14:tracePt t="29073" x="9829800" y="2540000"/>
          <p14:tracePt t="29090" x="9847263" y="2540000"/>
          <p14:tracePt t="29108" x="9863138" y="2540000"/>
          <p14:tracePt t="29126" x="9872663" y="2540000"/>
          <p14:tracePt t="29140" x="9888538" y="2540000"/>
          <p14:tracePt t="29158" x="9906000" y="2540000"/>
          <p14:tracePt t="29174" x="9923463" y="2540000"/>
          <p14:tracePt t="29191" x="9939338" y="2540000"/>
          <p14:tracePt t="29207" x="9948863" y="2540000"/>
          <p14:tracePt t="29224" x="9982200" y="2540000"/>
          <p14:tracePt t="29240" x="9999663" y="2540000"/>
          <p14:tracePt t="29259" x="10007600" y="2540000"/>
          <p14:tracePt t="29272" x="10040938" y="2540000"/>
          <p14:tracePt t="29293" x="10066338" y="2540000"/>
          <p14:tracePt t="29306" x="10101263" y="2540000"/>
          <p14:tracePt t="29323" x="10117138" y="2540000"/>
          <p14:tracePt t="29341" x="10142538" y="2540000"/>
          <p14:tracePt t="29358" x="10160000" y="2540000"/>
          <p14:tracePt t="29373" x="10177463" y="2540000"/>
          <p14:tracePt t="29393" x="10193338" y="2540000"/>
          <p14:tracePt t="29492" x="10202863" y="2540000"/>
          <p14:tracePt t="29533" x="10218738" y="2540000"/>
          <p14:tracePt t="29557" x="10236200" y="2540000"/>
          <p14:tracePt t="29572" x="10253663" y="2540000"/>
          <p14:tracePt t="29605" x="10261600" y="2540000"/>
          <p14:tracePt t="29622" x="10279063" y="2540000"/>
          <p14:tracePt t="29638" x="10294938" y="2540000"/>
          <p14:tracePt t="29655" x="10312400" y="2540000"/>
          <p14:tracePt t="29672" x="10337800" y="2540000"/>
          <p14:tracePt t="29689" x="10371138" y="2540000"/>
          <p14:tracePt t="29705" x="10380663" y="2540000"/>
          <p14:tracePt t="29722" x="10396538" y="2540000"/>
          <p14:tracePt t="29739" x="10414000" y="2540000"/>
          <p14:tracePt t="29775" x="10431463" y="2540000"/>
          <p14:tracePt t="29805" x="10447338" y="2540000"/>
          <p14:tracePt t="29823" x="10456863" y="2540000"/>
          <p14:tracePt t="29841" x="10490200" y="2540000"/>
          <p14:tracePt t="29856" x="10574338" y="2557463"/>
          <p14:tracePt t="29872" x="10701338" y="2598738"/>
          <p14:tracePt t="29890" x="10820400" y="2659063"/>
          <p14:tracePt t="29906" x="10904538" y="2674938"/>
          <p14:tracePt t="29923" x="10964863" y="2692400"/>
          <p14:tracePt t="29940" x="11015663" y="2700338"/>
          <p14:tracePt t="29957" x="11023600" y="2700338"/>
          <p14:tracePt t="29973" x="11041063" y="2700338"/>
          <p14:tracePt t="29990" x="11056938" y="2700338"/>
          <p14:tracePt t="30028" x="11074400" y="2700338"/>
          <p14:tracePt t="30042" x="11074400" y="2717800"/>
          <p14:tracePt t="30107" x="11082338" y="2717800"/>
          <p14:tracePt t="30138" x="11117263" y="2717800"/>
          <p14:tracePt t="30155" x="11133138" y="2717800"/>
          <p14:tracePt t="40954" x="11133138" y="2735263"/>
          <p14:tracePt t="40962" x="11133138" y="2751138"/>
          <p14:tracePt t="40971" x="11133138" y="2760663"/>
          <p14:tracePt t="40989" x="11133138" y="2776538"/>
          <p14:tracePt t="41004" x="11117263" y="2794000"/>
          <p14:tracePt t="41021" x="11099800" y="2827338"/>
          <p14:tracePt t="41038" x="11082338" y="2870200"/>
          <p14:tracePt t="41055" x="11074400" y="2895600"/>
          <p14:tracePt t="41071" x="11041063" y="2928938"/>
          <p14:tracePt t="41088" x="11023600" y="2946400"/>
          <p14:tracePt t="41105" x="10998200" y="2954338"/>
          <p14:tracePt t="41122" x="10980738" y="2954338"/>
          <p14:tracePt t="41138" x="10964863" y="2971800"/>
          <p14:tracePt t="41155" x="10955338" y="2989263"/>
          <p14:tracePt t="41171" x="10939463" y="3005138"/>
          <p14:tracePt t="41190" x="10922000" y="3005138"/>
          <p14:tracePt t="41206" x="10888663" y="3030538"/>
          <p14:tracePt t="41222" x="10879138" y="3030538"/>
          <p14:tracePt t="41239" x="10863263" y="3048000"/>
          <p14:tracePt t="41256" x="10802938" y="3081338"/>
          <p14:tracePt t="41272" x="10761663" y="3106738"/>
          <p14:tracePt t="41289" x="10685463" y="3167063"/>
          <p14:tracePt t="41308" x="10625138" y="3208338"/>
          <p14:tracePt t="41323" x="10515600" y="3284538"/>
          <p14:tracePt t="41343" x="10472738" y="3335338"/>
          <p14:tracePt t="41356" x="10396538" y="3421063"/>
          <p14:tracePt t="41373" x="10380663" y="3462338"/>
          <p14:tracePt t="41390" x="10337800" y="3556000"/>
          <p14:tracePt t="41409" x="10320338" y="3614738"/>
          <p14:tracePt t="41423" x="10312400" y="3649663"/>
          <p14:tracePt t="41440" x="10294938" y="3649663"/>
          <p14:tracePt t="41473" x="10261600" y="3649663"/>
          <p14:tracePt t="41489" x="10253663" y="3649663"/>
          <p14:tracePt t="41524" x="10236200" y="3632200"/>
          <p14:tracePt t="41539" x="10218738" y="3614738"/>
          <p14:tracePt t="42062" x="10218738" y="3598863"/>
          <p14:tracePt t="42078" x="10218738" y="3589338"/>
          <p14:tracePt t="42089" x="10202863" y="3589338"/>
          <p14:tracePt t="42121" x="10193338" y="3573463"/>
          <p14:tracePt t="42138" x="10177463" y="3573463"/>
          <p14:tracePt t="42155" x="10160000" y="3573463"/>
          <p14:tracePt t="42171" x="10142538" y="3556000"/>
          <p14:tracePt t="42188" x="10117138" y="3556000"/>
          <p14:tracePt t="42205" x="10101263" y="3538538"/>
          <p14:tracePt t="42222" x="10066338" y="3538538"/>
          <p14:tracePt t="42238" x="10040938" y="3538538"/>
          <p14:tracePt t="42255" x="9999663" y="3522663"/>
          <p14:tracePt t="42272" x="9923463" y="3513138"/>
          <p14:tracePt t="42289" x="9863138" y="3513138"/>
          <p14:tracePt t="42305" x="9745663" y="3497263"/>
          <p14:tracePt t="42326" x="9618663" y="3497263"/>
          <p14:tracePt t="42339" x="9415463" y="3497263"/>
          <p14:tracePt t="42356" x="9339263" y="3497263"/>
          <p14:tracePt t="42375" x="9237663" y="3497263"/>
          <p14:tracePt t="42392" x="9085263" y="3497263"/>
          <p14:tracePt t="42406" x="9024938" y="3497263"/>
          <p14:tracePt t="42424" x="8991600" y="3497263"/>
          <p14:tracePt t="42440" x="8932863" y="3497263"/>
          <p14:tracePt t="42459" x="8923338" y="3513138"/>
          <p14:tracePt t="42718" x="8907463" y="3513138"/>
          <p14:tracePt t="42726" x="8872538" y="3513138"/>
          <p14:tracePt t="42739" x="8831263" y="3513138"/>
          <p14:tracePt t="42755" x="8770938" y="3522663"/>
          <p14:tracePt t="42771" x="8729663" y="3538538"/>
          <p14:tracePt t="42787" x="8602663" y="3556000"/>
          <p14:tracePt t="42805" x="8483600" y="3589338"/>
          <p14:tracePt t="42822" x="8382000" y="3614738"/>
          <p14:tracePt t="42838" x="8280400" y="3632200"/>
          <p14:tracePt t="42855" x="8204200" y="3649663"/>
          <p14:tracePt t="42871" x="8128000" y="3657600"/>
          <p14:tracePt t="42890" x="8051800" y="3690938"/>
          <p14:tracePt t="42905" x="7967663" y="3708400"/>
          <p14:tracePt t="42922" x="7932738" y="3708400"/>
          <p14:tracePt t="42938" x="7891463" y="3733800"/>
          <p14:tracePt t="42954" x="7840663" y="3751263"/>
          <p14:tracePt t="42972" x="7797800" y="3767138"/>
          <p14:tracePt t="42990" x="7754938" y="3776663"/>
          <p14:tracePt t="43007" x="7696200" y="3810000"/>
          <p14:tracePt t="43026" x="7662863" y="3827463"/>
          <p14:tracePt t="43040" x="7637463" y="3843338"/>
          <p14:tracePt t="43057" x="7586663" y="3852863"/>
          <p14:tracePt t="43074" x="7561263" y="3868738"/>
          <p14:tracePt t="43091" x="7526338" y="3886200"/>
          <p14:tracePt t="43108" x="7500938" y="3886200"/>
          <p14:tracePt t="43122" x="7467600" y="3903663"/>
          <p14:tracePt t="43139" x="7459663" y="3911600"/>
          <p14:tracePt t="43156" x="7459663" y="3929063"/>
          <p14:tracePt t="43173" x="7442200" y="3944938"/>
          <p14:tracePt t="43189" x="7424738" y="3962400"/>
          <p14:tracePt t="43205" x="7408863" y="3970338"/>
          <p14:tracePt t="43223" x="7399338" y="3987800"/>
          <p14:tracePt t="43240" x="7383463" y="4021138"/>
          <p14:tracePt t="43257" x="7366000" y="4064000"/>
          <p14:tracePt t="43273" x="7348538" y="4097338"/>
          <p14:tracePt t="43290" x="7332663" y="4140200"/>
          <p14:tracePt t="43306" x="7323138" y="4183063"/>
          <p14:tracePt t="43327" x="7307263" y="4216400"/>
          <p14:tracePt t="43329" x="7272338" y="4241800"/>
          <p14:tracePt t="43377" x="7264400" y="4241800"/>
          <p14:tracePt t="43383" x="7154863" y="4259263"/>
          <p14:tracePt t="43405" x="7112000" y="4259263"/>
          <p14:tracePt t="43422" x="7035800" y="4259263"/>
          <p14:tracePt t="43442" x="6959600" y="4259263"/>
          <p14:tracePt t="43459" x="6858000" y="4259263"/>
          <p14:tracePt t="43473" x="6781800" y="4259263"/>
          <p14:tracePt t="43490" x="6723063" y="4259263"/>
          <p14:tracePt t="43506" x="6680200" y="4259263"/>
          <p14:tracePt t="43524" x="6662738" y="4259263"/>
          <p14:tracePt t="43540" x="6646863" y="4259263"/>
          <p14:tracePt t="43743" x="6646863" y="4275138"/>
          <p14:tracePt t="43751" x="6646863" y="4284663"/>
          <p14:tracePt t="43760" x="6646863" y="4300538"/>
          <p14:tracePt t="43771" x="6662738" y="4335463"/>
          <p14:tracePt t="43790" x="6662738" y="4376738"/>
          <p14:tracePt t="43804" x="6680200" y="4411663"/>
          <p14:tracePt t="43821" x="6697663" y="4470400"/>
          <p14:tracePt t="43838" x="6756400" y="4554538"/>
          <p14:tracePt t="43854" x="6799263" y="4630738"/>
          <p14:tracePt t="43871" x="6858000" y="4724400"/>
          <p14:tracePt t="43888" x="6916738" y="4808538"/>
          <p14:tracePt t="43904" x="6959600" y="4868863"/>
          <p14:tracePt t="43924" x="7035800" y="4945063"/>
          <p14:tracePt t="43938" x="7094538" y="5037138"/>
          <p14:tracePt t="43955" x="7145338" y="5080000"/>
          <p14:tracePt t="43971" x="7170738" y="5113338"/>
          <p14:tracePt t="43988" x="7213600" y="5156200"/>
          <p14:tracePt t="44006" x="7264400" y="5181600"/>
          <p14:tracePt t="44025" x="7289800" y="5199063"/>
          <p14:tracePt t="44039" x="7348538" y="5232400"/>
          <p14:tracePt t="44057" x="7383463" y="5240338"/>
          <p14:tracePt t="44074" x="7424738" y="5275263"/>
          <p14:tracePt t="44092" x="7467600" y="5300663"/>
          <p14:tracePt t="44107" x="7518400" y="5316538"/>
          <p14:tracePt t="44124" x="7561263" y="5351463"/>
          <p14:tracePt t="44140" x="7620000" y="5376863"/>
          <p14:tracePt t="44156" x="7678738" y="5392738"/>
          <p14:tracePt t="44173" x="7739063" y="5410200"/>
          <p14:tracePt t="44190" x="7815263" y="5435600"/>
          <p14:tracePt t="44206" x="7856538" y="5453063"/>
          <p14:tracePt t="44225" x="7967663" y="5486400"/>
          <p14:tracePt t="44239" x="8034338" y="5511800"/>
          <p14:tracePt t="44256" x="8094663" y="5529263"/>
          <p14:tracePt t="44272" x="8186738" y="5545138"/>
          <p14:tracePt t="44290" x="8247063" y="5554663"/>
          <p14:tracePt t="44306" x="8339138" y="5570538"/>
          <p14:tracePt t="44323" x="8424863" y="5588000"/>
          <p14:tracePt t="44339" x="8534400" y="5605463"/>
          <p14:tracePt t="44357" x="8593138" y="5605463"/>
          <p14:tracePt t="44720" x="8602663" y="5605463"/>
          <p14:tracePt t="44728" x="8653463" y="5588000"/>
          <p14:tracePt t="44738" x="8694738" y="5570538"/>
          <p14:tracePt t="44754" x="8755063" y="5554663"/>
          <p14:tracePt t="44771" x="8831263" y="5545138"/>
          <p14:tracePt t="44789" x="8991600" y="5511800"/>
          <p14:tracePt t="44803" x="9177338" y="5486400"/>
          <p14:tracePt t="44822" x="9339263" y="5468938"/>
          <p14:tracePt t="44838" x="9456738" y="5453063"/>
          <p14:tracePt t="44855" x="9593263" y="5453063"/>
          <p14:tracePt t="44871" x="9753600" y="5435600"/>
          <p14:tracePt t="44889" x="9847263" y="5435600"/>
          <p14:tracePt t="44905" x="9923463" y="5435600"/>
          <p14:tracePt t="44921" x="9999663" y="5435600"/>
          <p14:tracePt t="44940" x="10066338" y="5435600"/>
          <p14:tracePt t="44955" x="10117138" y="5427663"/>
          <p14:tracePt t="44972" x="10177463" y="5427663"/>
          <p14:tracePt t="44989" x="10202863" y="5427663"/>
          <p14:tracePt t="45009" x="10236200" y="5427663"/>
          <p14:tracePt t="45023" x="10279063" y="5427663"/>
          <p14:tracePt t="45040" x="10294938" y="5410200"/>
          <p14:tracePt t="45056" x="10355263" y="5410200"/>
          <p14:tracePt t="45073" x="10396538" y="5410200"/>
          <p14:tracePt t="45092" x="10456863" y="5392738"/>
          <p14:tracePt t="45108" x="10507663" y="5392738"/>
          <p14:tracePt t="45124" x="10533063" y="5376863"/>
          <p14:tracePt t="45140" x="10566400" y="5376863"/>
          <p14:tracePt t="45157" x="10591800" y="5367338"/>
          <p14:tracePt t="45173" x="10668000" y="5351463"/>
          <p14:tracePt t="45190" x="10726738" y="5316538"/>
          <p14:tracePt t="45206" x="10769600" y="5300663"/>
          <p14:tracePt t="45491" x="10769600" y="5291138"/>
          <p14:tracePt t="45499" x="10769600" y="5257800"/>
          <p14:tracePt t="45507" x="10769600" y="5240338"/>
          <p14:tracePt t="45521" x="10769600" y="5181600"/>
          <p14:tracePt t="45538" x="10769600" y="5138738"/>
          <p14:tracePt t="45556" x="10769600" y="5113338"/>
          <p14:tracePt t="45571" x="10761663" y="4978400"/>
          <p14:tracePt t="45588" x="10761663" y="4919663"/>
          <p14:tracePt t="45605" x="10761663" y="4732338"/>
          <p14:tracePt t="45623" x="10761663" y="4513263"/>
          <p14:tracePt t="45640" x="10761663" y="4300538"/>
          <p14:tracePt t="45655" x="10761663" y="4122738"/>
          <p14:tracePt t="45672" x="10761663" y="4064000"/>
          <p14:tracePt t="45688" x="10769600" y="3944938"/>
          <p14:tracePt t="45705" x="10787063" y="3903663"/>
          <p14:tracePt t="45722" x="10787063" y="3886200"/>
          <p14:tracePt t="45738" x="10787063" y="3868738"/>
          <p14:tracePt t="45787" x="10769600" y="3868738"/>
          <p14:tracePt t="45803" x="10761663" y="3852863"/>
          <p14:tracePt t="45854" x="10744200" y="3843338"/>
          <p14:tracePt t="45872" x="10726738" y="3843338"/>
          <p14:tracePt t="45887" x="10710863" y="3827463"/>
          <p14:tracePt t="45967" x="10710863" y="3843338"/>
          <p14:tracePt t="46344" x="10710863" y="3827463"/>
          <p14:tracePt t="46353" x="10710863" y="3810000"/>
          <p14:tracePt t="46361" x="10710863" y="3767138"/>
          <p14:tracePt t="46371" x="10701338" y="3716338"/>
          <p14:tracePt t="46388" x="10685463" y="3675063"/>
          <p14:tracePt t="46404" x="10668000" y="3556000"/>
          <p14:tracePt t="46421" x="10625138" y="3208338"/>
          <p14:tracePt t="46438" x="10591800" y="2852738"/>
          <p14:tracePt t="46453" x="10566400" y="2362200"/>
          <p14:tracePt t="46470" x="10533063" y="1854200"/>
          <p14:tracePt t="46488" x="10515600" y="1371600"/>
          <p14:tracePt t="46505" x="10515600" y="1109663"/>
          <p14:tracePt t="46524" x="10515600" y="922338"/>
          <p14:tracePt t="46539" x="10515600" y="779463"/>
          <p14:tracePt t="46555" x="10515600" y="728663"/>
          <p14:tracePt t="46714" x="10515600" y="719138"/>
          <p14:tracePt t="46722" x="10515600" y="668338"/>
          <p14:tracePt t="46730" x="10515600" y="584200"/>
          <p14:tracePt t="46738" x="10533063" y="508000"/>
          <p14:tracePt t="46755" x="10548938" y="373063"/>
          <p14:tracePt t="46772" x="10566400" y="2968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D1FD2FF-A371-AD3C-595A-4A059F0DB91E}"/>
              </a:ext>
            </a:extLst>
          </p:cNvPr>
          <p:cNvSpPr>
            <a:spLocks noGrp="1"/>
          </p:cNvSpPr>
          <p:nvPr>
            <p:ph type="title"/>
          </p:nvPr>
        </p:nvSpPr>
        <p:spPr>
          <a:xfrm>
            <a:off x="550863" y="483924"/>
            <a:ext cx="11090275" cy="1684059"/>
          </a:xfrm>
        </p:spPr>
        <p:txBody>
          <a:bodyPr/>
          <a:lstStyle/>
          <a:p>
            <a:r>
              <a:rPr lang="en-US" err="1"/>
              <a:t>Filtre</a:t>
            </a:r>
            <a:r>
              <a:rPr lang="en-US"/>
              <a:t> </a:t>
            </a:r>
            <a:r>
              <a:rPr lang="en-US" dirty="0" err="1"/>
              <a:t>Laplacià</a:t>
            </a:r>
            <a:r>
              <a:rPr lang="en-US"/>
              <a:t> (kernel)</a:t>
            </a:r>
          </a:p>
        </p:txBody>
      </p:sp>
      <p:pic>
        <p:nvPicPr>
          <p:cNvPr id="5" name="Imagen 4" descr="Imagen que contiene reloj, agua, pequeño, centro&#10;&#10;Descripción generada automáticamente">
            <a:extLst>
              <a:ext uri="{FF2B5EF4-FFF2-40B4-BE49-F238E27FC236}">
                <a16:creationId xmlns:a16="http://schemas.microsoft.com/office/drawing/2014/main" id="{5003A4E6-667B-59B5-32B2-64F33B5CA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63" y="2348477"/>
            <a:ext cx="11090274" cy="2828018"/>
          </a:xfrm>
          <a:prstGeom prst="rect">
            <a:avLst/>
          </a:prstGeom>
          <a:noFill/>
        </p:spPr>
      </p:pic>
      <p:pic>
        <p:nvPicPr>
          <p:cNvPr id="115" name="Audio 114">
            <a:extLst>
              <a:ext uri="{FF2B5EF4-FFF2-40B4-BE49-F238E27FC236}">
                <a16:creationId xmlns:a16="http://schemas.microsoft.com/office/drawing/2014/main" id="{56D012D9-2E4C-73F2-7629-76C33598A8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37613729"/>
      </p:ext>
    </p:extLst>
  </p:cSld>
  <p:clrMapOvr>
    <a:masterClrMapping/>
  </p:clrMapOvr>
  <mc:AlternateContent xmlns:mc="http://schemas.openxmlformats.org/markup-compatibility/2006" xmlns:p14="http://schemas.microsoft.com/office/powerpoint/2010/main">
    <mc:Choice Requires="p14">
      <p:transition spd="slow" p14:dur="2000" advTm="41781"/>
    </mc:Choice>
    <mc:Fallback xmlns="">
      <p:transition spd="slow" advTm="41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1332000"/>
          </a:xfrm>
        </p:spPr>
        <p:txBody>
          <a:bodyPr rtlCol="0" anchor="ctr"/>
          <a:lstStyle>
            <a:defPPr>
              <a:defRPr lang="es-ES"/>
            </a:defPPr>
          </a:lstStyle>
          <a:p>
            <a:pPr rtl="0"/>
            <a:r>
              <a:rPr lang="es-ES" i="1"/>
              <a:t>Edge </a:t>
            </a:r>
            <a:r>
              <a:rPr lang="es-ES" i="1" err="1"/>
              <a:t>Sharpening</a:t>
            </a:r>
            <a:endParaRPr lang="es-ES" i="1"/>
          </a:p>
        </p:txBody>
      </p:sp>
      <p:sp>
        <p:nvSpPr>
          <p:cNvPr id="6" name="Marcador de contenido 5">
            <a:extLst>
              <a:ext uri="{FF2B5EF4-FFF2-40B4-BE49-F238E27FC236}">
                <a16:creationId xmlns:a16="http://schemas.microsoft.com/office/drawing/2014/main" id="{9BE7E655-DBBE-1E38-D543-EB34028F2F2B}"/>
              </a:ext>
            </a:extLst>
          </p:cNvPr>
          <p:cNvSpPr>
            <a:spLocks noGrp="1"/>
          </p:cNvSpPr>
          <p:nvPr>
            <p:ph sz="half" idx="1"/>
          </p:nvPr>
        </p:nvSpPr>
        <p:spPr>
          <a:xfrm>
            <a:off x="550862" y="2097175"/>
            <a:ext cx="5435600" cy="3995650"/>
          </a:xfrm>
        </p:spPr>
        <p:txBody>
          <a:bodyPr rtlCol="0"/>
          <a:lstStyle>
            <a:defPPr>
              <a:defRPr lang="es-ES"/>
            </a:defPPr>
          </a:lstStyle>
          <a:p>
            <a:pPr marL="0" lvl="1" indent="0" rtl="0">
              <a:buNone/>
            </a:pPr>
            <a:r>
              <a:rPr lang="es-ES"/>
              <a:t>Per detectar </a:t>
            </a:r>
            <a:r>
              <a:rPr lang="es-ES" err="1"/>
              <a:t>els</a:t>
            </a:r>
            <a:r>
              <a:rPr lang="es-ES"/>
              <a:t> </a:t>
            </a:r>
            <a:r>
              <a:rPr lang="es-ES" err="1"/>
              <a:t>marges</a:t>
            </a:r>
            <a:r>
              <a:rPr lang="es-ES"/>
              <a:t> de la </a:t>
            </a:r>
            <a:r>
              <a:rPr lang="es-ES" err="1"/>
              <a:t>imatge</a:t>
            </a:r>
            <a:endParaRPr lang="es-ES"/>
          </a:p>
        </p:txBody>
      </p:sp>
      <p:sp>
        <p:nvSpPr>
          <p:cNvPr id="7" name="Marcador de contenido 6">
            <a:extLst>
              <a:ext uri="{FF2B5EF4-FFF2-40B4-BE49-F238E27FC236}">
                <a16:creationId xmlns:a16="http://schemas.microsoft.com/office/drawing/2014/main" id="{845A03A5-6D4D-7072-B3BD-F2DA38CADEB0}"/>
              </a:ext>
            </a:extLst>
          </p:cNvPr>
          <p:cNvSpPr>
            <a:spLocks noGrp="1"/>
          </p:cNvSpPr>
          <p:nvPr>
            <p:ph sz="half" idx="13"/>
          </p:nvPr>
        </p:nvSpPr>
        <p:spPr>
          <a:xfrm>
            <a:off x="6205540" y="2097175"/>
            <a:ext cx="5195885" cy="3995650"/>
          </a:xfrm>
        </p:spPr>
        <p:txBody>
          <a:bodyPr rtlCol="0"/>
          <a:lstStyle>
            <a:defPPr>
              <a:defRPr lang="es-ES"/>
            </a:defPPr>
          </a:lstStyle>
          <a:p>
            <a:pPr rtl="0"/>
            <a:r>
              <a:rPr lang="es-ES"/>
              <a:t>Pasos a seguir:</a:t>
            </a:r>
          </a:p>
          <a:p>
            <a:pPr marL="342900" indent="-342900" rtl="0">
              <a:buAutoNum type="arabicPeriod"/>
            </a:pPr>
            <a:r>
              <a:rPr lang="es-ES"/>
              <a:t>Seleccionar un </a:t>
            </a:r>
            <a:r>
              <a:rPr lang="es-ES" err="1"/>
              <a:t>kernel</a:t>
            </a:r>
            <a:r>
              <a:rPr lang="es-ES"/>
              <a:t> (filtre </a:t>
            </a:r>
            <a:r>
              <a:rPr lang="es-ES" err="1"/>
              <a:t>Laplacià</a:t>
            </a:r>
            <a:r>
              <a:rPr lang="es-ES"/>
              <a:t>)</a:t>
            </a:r>
          </a:p>
          <a:p>
            <a:pPr marL="342900" indent="-342900" rtl="0">
              <a:buAutoNum type="arabicPeriod"/>
            </a:pPr>
            <a:r>
              <a:rPr lang="es-ES" err="1"/>
              <a:t>Fer</a:t>
            </a:r>
            <a:r>
              <a:rPr lang="es-ES"/>
              <a:t> la </a:t>
            </a:r>
            <a:r>
              <a:rPr lang="es-ES" err="1"/>
              <a:t>convolució</a:t>
            </a:r>
            <a:r>
              <a:rPr lang="es-ES"/>
              <a:t> entre el filtre i CADA canal</a:t>
            </a:r>
          </a:p>
          <a:p>
            <a:pPr marL="342900" indent="-342900" rtl="0">
              <a:buAutoNum type="arabicPeriod"/>
            </a:pPr>
            <a:r>
              <a:rPr lang="es-ES"/>
              <a:t>Concatenar </a:t>
            </a:r>
            <a:r>
              <a:rPr lang="es-ES" err="1"/>
              <a:t>els</a:t>
            </a:r>
            <a:r>
              <a:rPr lang="es-ES"/>
              <a:t> </a:t>
            </a:r>
            <a:r>
              <a:rPr lang="es-ES" err="1"/>
              <a:t>resultats</a:t>
            </a:r>
            <a:endParaRPr lang="es-ES"/>
          </a:p>
        </p:txBody>
      </p:sp>
      <p:sp>
        <p:nvSpPr>
          <p:cNvPr id="4" name="Rectangle 4">
            <a:extLst>
              <a:ext uri="{FF2B5EF4-FFF2-40B4-BE49-F238E27FC236}">
                <a16:creationId xmlns:a16="http://schemas.microsoft.com/office/drawing/2014/main" id="{6B2A5531-3B1B-6E94-D8D4-3FCF5E8A36B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27" name="Imagen 12" descr="Una flor rosa&#10;&#10;Descripción generada automáticamente">
            <a:extLst>
              <a:ext uri="{FF2B5EF4-FFF2-40B4-BE49-F238E27FC236}">
                <a16:creationId xmlns:a16="http://schemas.microsoft.com/office/drawing/2014/main" id="{15F7566F-081C-C2EC-4B11-9C101930325D}"/>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l="9333" t="7599" r="10400" b="12695"/>
          <a:stretch>
            <a:fillRect/>
          </a:stretch>
        </p:blipFill>
        <p:spPr bwMode="auto">
          <a:xfrm>
            <a:off x="550862" y="1637219"/>
            <a:ext cx="10445087" cy="399396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0DBF319-0C49-78B8-5ED8-BFB3FF43FE6D}"/>
              </a:ext>
            </a:extLst>
          </p:cNvPr>
          <p:cNvSpPr txBox="1"/>
          <p:nvPr/>
        </p:nvSpPr>
        <p:spPr>
          <a:xfrm>
            <a:off x="7464213" y="1042154"/>
            <a:ext cx="3471015" cy="369332"/>
          </a:xfrm>
          <a:prstGeom prst="rect">
            <a:avLst/>
          </a:prstGeom>
          <a:noFill/>
        </p:spPr>
        <p:txBody>
          <a:bodyPr wrap="none" rtlCol="0">
            <a:spAutoFit/>
          </a:bodyPr>
          <a:lstStyle/>
          <a:p>
            <a:r>
              <a:rPr lang="es-ES" err="1">
                <a:solidFill>
                  <a:srgbClr val="FFFF00"/>
                </a:solidFill>
              </a:rPr>
              <a:t>S’haurà</a:t>
            </a:r>
            <a:r>
              <a:rPr lang="es-ES">
                <a:solidFill>
                  <a:srgbClr val="FFFF00"/>
                </a:solidFill>
              </a:rPr>
              <a:t> de realizar a la </a:t>
            </a:r>
            <a:r>
              <a:rPr lang="ca-ES">
                <a:solidFill>
                  <a:srgbClr val="FFFF00"/>
                </a:solidFill>
              </a:rPr>
              <a:t>pràctica</a:t>
            </a:r>
            <a:r>
              <a:rPr lang="es-ES">
                <a:solidFill>
                  <a:srgbClr val="FFFF00"/>
                </a:solidFill>
              </a:rPr>
              <a:t> !!!!!</a:t>
            </a:r>
          </a:p>
        </p:txBody>
      </p:sp>
      <p:pic>
        <p:nvPicPr>
          <p:cNvPr id="1064" name="Audio 1063">
            <a:extLst>
              <a:ext uri="{FF2B5EF4-FFF2-40B4-BE49-F238E27FC236}">
                <a16:creationId xmlns:a16="http://schemas.microsoft.com/office/drawing/2014/main" id="{96225445-491F-39B7-1C48-677EFCF0B0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353460760"/>
      </p:ext>
    </p:extLst>
  </p:cSld>
  <p:clrMapOvr>
    <a:masterClrMapping/>
  </p:clrMapOvr>
  <mc:AlternateContent xmlns:mc="http://schemas.openxmlformats.org/markup-compatibility/2006" xmlns:p14="http://schemas.microsoft.com/office/powerpoint/2010/main">
    <mc:Choice Requires="p14">
      <p:transition spd="slow" p14:dur="2000" advTm="37520"/>
    </mc:Choice>
    <mc:Fallback xmlns="">
      <p:transition spd="slow" advTm="37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anim calcmode="lin" valueType="num">
                                      <p:cBhvr>
                                        <p:cTn id="12" dur="1000" fill="hold"/>
                                        <p:tgtEl>
                                          <p:spTgt spid="1027"/>
                                        </p:tgtEl>
                                        <p:attrNameLst>
                                          <p:attrName>ppt_x</p:attrName>
                                        </p:attrNameLst>
                                      </p:cBhvr>
                                      <p:tavLst>
                                        <p:tav tm="0">
                                          <p:val>
                                            <p:strVal val="#ppt_x"/>
                                          </p:val>
                                        </p:tav>
                                        <p:tav tm="100000">
                                          <p:val>
                                            <p:strVal val="#ppt_x"/>
                                          </p:val>
                                        </p:tav>
                                      </p:tavLst>
                                    </p:anim>
                                    <p:anim calcmode="lin" valueType="num">
                                      <p:cBhvr>
                                        <p:cTn id="13"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6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orma libre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7" name="Forma libre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8" name="Forma libre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2" name="Título 1">
            <a:extLst>
              <a:ext uri="{FF2B5EF4-FFF2-40B4-BE49-F238E27FC236}">
                <a16:creationId xmlns:a16="http://schemas.microsoft.com/office/drawing/2014/main" id="{338A15DE-D135-0710-9984-A0A55E960CB0}"/>
              </a:ext>
            </a:extLst>
          </p:cNvPr>
          <p:cNvSpPr>
            <a:spLocks noGrp="1"/>
          </p:cNvSpPr>
          <p:nvPr>
            <p:ph type="title"/>
          </p:nvPr>
        </p:nvSpPr>
        <p:spPr>
          <a:xfrm>
            <a:off x="1859918" y="441807"/>
            <a:ext cx="2254482" cy="732183"/>
          </a:xfrm>
          <a:noFill/>
        </p:spPr>
        <p:txBody>
          <a:bodyPr rtlCol="0" anchor="b"/>
          <a:lstStyle>
            <a:defPPr>
              <a:defRPr lang="es-ES"/>
            </a:defPPr>
          </a:lstStyle>
          <a:p>
            <a:pPr rtl="0"/>
            <a:r>
              <a:rPr lang="es-ES" i="1" err="1"/>
              <a:t>Exemple</a:t>
            </a:r>
            <a:endParaRPr lang="es-ES" i="1"/>
          </a:p>
        </p:txBody>
      </p:sp>
      <p:sp>
        <p:nvSpPr>
          <p:cNvPr id="9" name="Elipse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pic>
        <p:nvPicPr>
          <p:cNvPr id="12" name="Marcador de posición de imagen 11">
            <a:extLst>
              <a:ext uri="{FF2B5EF4-FFF2-40B4-BE49-F238E27FC236}">
                <a16:creationId xmlns:a16="http://schemas.microsoft.com/office/drawing/2014/main" id="{B5BCABFE-731E-E389-4284-8ED7B9C564E4}"/>
              </a:ext>
            </a:extLst>
          </p:cNvPr>
          <p:cNvPicPr>
            <a:picLocks noGrp="1" noChangeAspect="1"/>
          </p:cNvPicPr>
          <p:nvPr>
            <p:ph type="pic" sz="quarter" idx="13"/>
          </p:nvPr>
        </p:nvPicPr>
        <p:blipFill rotWithShape="1">
          <a:blip r:embed="rId6"/>
          <a:srcRect l="2944" t="1970" r="2931" b="1474"/>
          <a:stretch/>
        </p:blipFill>
        <p:spPr>
          <a:xfrm>
            <a:off x="6357650" y="97155"/>
            <a:ext cx="5737860" cy="6663690"/>
          </a:xfrm>
        </p:spPr>
      </p:pic>
      <p:pic>
        <p:nvPicPr>
          <p:cNvPr id="16" name="Imagen 15">
            <a:extLst>
              <a:ext uri="{FF2B5EF4-FFF2-40B4-BE49-F238E27FC236}">
                <a16:creationId xmlns:a16="http://schemas.microsoft.com/office/drawing/2014/main" id="{834082A6-5699-C927-1EA3-4DADB0163B07}"/>
              </a:ext>
            </a:extLst>
          </p:cNvPr>
          <p:cNvPicPr>
            <a:picLocks noChangeAspect="1"/>
          </p:cNvPicPr>
          <p:nvPr/>
        </p:nvPicPr>
        <p:blipFill rotWithShape="1">
          <a:blip r:embed="rId7"/>
          <a:srcRect l="7339" t="2006" r="3442" b="5279"/>
          <a:stretch/>
        </p:blipFill>
        <p:spPr>
          <a:xfrm>
            <a:off x="976194" y="1371600"/>
            <a:ext cx="2254482" cy="2643186"/>
          </a:xfrm>
          <a:prstGeom prst="rect">
            <a:avLst/>
          </a:prstGeom>
        </p:spPr>
      </p:pic>
      <p:pic>
        <p:nvPicPr>
          <p:cNvPr id="18" name="Imagen 17">
            <a:extLst>
              <a:ext uri="{FF2B5EF4-FFF2-40B4-BE49-F238E27FC236}">
                <a16:creationId xmlns:a16="http://schemas.microsoft.com/office/drawing/2014/main" id="{1B83AE11-4B13-48F8-2999-22E61F90DF68}"/>
              </a:ext>
            </a:extLst>
          </p:cNvPr>
          <p:cNvPicPr>
            <a:picLocks noChangeAspect="1"/>
          </p:cNvPicPr>
          <p:nvPr/>
        </p:nvPicPr>
        <p:blipFill>
          <a:blip r:embed="rId8"/>
          <a:stretch>
            <a:fillRect/>
          </a:stretch>
        </p:blipFill>
        <p:spPr>
          <a:xfrm>
            <a:off x="976194" y="4208734"/>
            <a:ext cx="2254482" cy="829947"/>
          </a:xfrm>
          <a:prstGeom prst="rect">
            <a:avLst/>
          </a:prstGeom>
        </p:spPr>
      </p:pic>
      <p:pic>
        <p:nvPicPr>
          <p:cNvPr id="21" name="Imagen 20">
            <a:extLst>
              <a:ext uri="{FF2B5EF4-FFF2-40B4-BE49-F238E27FC236}">
                <a16:creationId xmlns:a16="http://schemas.microsoft.com/office/drawing/2014/main" id="{9A94FDA4-E1DA-D59C-C28E-96E3F90BB5C1}"/>
              </a:ext>
            </a:extLst>
          </p:cNvPr>
          <p:cNvPicPr>
            <a:picLocks noChangeAspect="1"/>
          </p:cNvPicPr>
          <p:nvPr/>
        </p:nvPicPr>
        <p:blipFill>
          <a:blip r:embed="rId9"/>
          <a:stretch>
            <a:fillRect/>
          </a:stretch>
        </p:blipFill>
        <p:spPr>
          <a:xfrm>
            <a:off x="3765517" y="2394583"/>
            <a:ext cx="2068834" cy="2068834"/>
          </a:xfrm>
          <a:prstGeom prst="rect">
            <a:avLst/>
          </a:prstGeom>
        </p:spPr>
      </p:pic>
      <p:sp>
        <p:nvSpPr>
          <p:cNvPr id="22" name="CuadroTexto 21">
            <a:extLst>
              <a:ext uri="{FF2B5EF4-FFF2-40B4-BE49-F238E27FC236}">
                <a16:creationId xmlns:a16="http://schemas.microsoft.com/office/drawing/2014/main" id="{16497AEA-5F95-D2E1-81C8-A915CB325B66}"/>
              </a:ext>
            </a:extLst>
          </p:cNvPr>
          <p:cNvSpPr txBox="1"/>
          <p:nvPr/>
        </p:nvSpPr>
        <p:spPr>
          <a:xfrm>
            <a:off x="9349740" y="3497580"/>
            <a:ext cx="422910" cy="369332"/>
          </a:xfrm>
          <a:prstGeom prst="rect">
            <a:avLst/>
          </a:prstGeom>
          <a:noFill/>
        </p:spPr>
        <p:txBody>
          <a:bodyPr wrap="square" rtlCol="0">
            <a:spAutoFit/>
          </a:bodyPr>
          <a:lstStyle/>
          <a:p>
            <a:r>
              <a:rPr lang="ca-ES"/>
              <a:t>4</a:t>
            </a:r>
          </a:p>
        </p:txBody>
      </p:sp>
      <p:sp>
        <p:nvSpPr>
          <p:cNvPr id="23" name="CuadroTexto 22">
            <a:extLst>
              <a:ext uri="{FF2B5EF4-FFF2-40B4-BE49-F238E27FC236}">
                <a16:creationId xmlns:a16="http://schemas.microsoft.com/office/drawing/2014/main" id="{0D874D9C-EDA6-CB05-7816-1DA29AAA6F69}"/>
              </a:ext>
            </a:extLst>
          </p:cNvPr>
          <p:cNvSpPr txBox="1"/>
          <p:nvPr/>
        </p:nvSpPr>
        <p:spPr>
          <a:xfrm>
            <a:off x="6448512" y="162438"/>
            <a:ext cx="422910" cy="369332"/>
          </a:xfrm>
          <a:prstGeom prst="rect">
            <a:avLst/>
          </a:prstGeom>
          <a:noFill/>
        </p:spPr>
        <p:txBody>
          <a:bodyPr wrap="square" rtlCol="0">
            <a:spAutoFit/>
          </a:bodyPr>
          <a:lstStyle/>
          <a:p>
            <a:r>
              <a:rPr lang="ca-ES"/>
              <a:t>1</a:t>
            </a:r>
          </a:p>
        </p:txBody>
      </p:sp>
      <p:sp>
        <p:nvSpPr>
          <p:cNvPr id="24" name="CuadroTexto 23">
            <a:extLst>
              <a:ext uri="{FF2B5EF4-FFF2-40B4-BE49-F238E27FC236}">
                <a16:creationId xmlns:a16="http://schemas.microsoft.com/office/drawing/2014/main" id="{F2757629-A9D9-42DE-1F4A-FECB30C1BA52}"/>
              </a:ext>
            </a:extLst>
          </p:cNvPr>
          <p:cNvSpPr txBox="1"/>
          <p:nvPr/>
        </p:nvSpPr>
        <p:spPr>
          <a:xfrm>
            <a:off x="9349740" y="159582"/>
            <a:ext cx="422910" cy="369332"/>
          </a:xfrm>
          <a:prstGeom prst="rect">
            <a:avLst/>
          </a:prstGeom>
          <a:noFill/>
        </p:spPr>
        <p:txBody>
          <a:bodyPr wrap="square" rtlCol="0">
            <a:spAutoFit/>
          </a:bodyPr>
          <a:lstStyle/>
          <a:p>
            <a:r>
              <a:rPr lang="ca-ES"/>
              <a:t>2</a:t>
            </a:r>
          </a:p>
        </p:txBody>
      </p:sp>
      <p:sp>
        <p:nvSpPr>
          <p:cNvPr id="25" name="CuadroTexto 24">
            <a:extLst>
              <a:ext uri="{FF2B5EF4-FFF2-40B4-BE49-F238E27FC236}">
                <a16:creationId xmlns:a16="http://schemas.microsoft.com/office/drawing/2014/main" id="{67DC29F2-D56E-AC5A-4C4A-3017EE5BF6B2}"/>
              </a:ext>
            </a:extLst>
          </p:cNvPr>
          <p:cNvSpPr txBox="1"/>
          <p:nvPr/>
        </p:nvSpPr>
        <p:spPr>
          <a:xfrm>
            <a:off x="6420471" y="3497342"/>
            <a:ext cx="422910" cy="369332"/>
          </a:xfrm>
          <a:prstGeom prst="rect">
            <a:avLst/>
          </a:prstGeom>
          <a:noFill/>
        </p:spPr>
        <p:txBody>
          <a:bodyPr wrap="square" rtlCol="0">
            <a:spAutoFit/>
          </a:bodyPr>
          <a:lstStyle/>
          <a:p>
            <a:r>
              <a:rPr lang="ca-ES"/>
              <a:t>3</a:t>
            </a:r>
          </a:p>
        </p:txBody>
      </p:sp>
      <p:sp>
        <p:nvSpPr>
          <p:cNvPr id="26" name="CuadroTexto 25">
            <a:extLst>
              <a:ext uri="{FF2B5EF4-FFF2-40B4-BE49-F238E27FC236}">
                <a16:creationId xmlns:a16="http://schemas.microsoft.com/office/drawing/2014/main" id="{F667ACCA-74AF-ABEC-5226-6836E7A693B1}"/>
              </a:ext>
            </a:extLst>
          </p:cNvPr>
          <p:cNvSpPr txBox="1"/>
          <p:nvPr/>
        </p:nvSpPr>
        <p:spPr>
          <a:xfrm>
            <a:off x="3753975" y="2021170"/>
            <a:ext cx="422910" cy="369332"/>
          </a:xfrm>
          <a:prstGeom prst="rect">
            <a:avLst/>
          </a:prstGeom>
          <a:noFill/>
        </p:spPr>
        <p:txBody>
          <a:bodyPr wrap="square" rtlCol="0">
            <a:spAutoFit/>
          </a:bodyPr>
          <a:lstStyle/>
          <a:p>
            <a:r>
              <a:rPr lang="ca-ES"/>
              <a:t>5</a:t>
            </a:r>
          </a:p>
        </p:txBody>
      </p:sp>
      <p:sp>
        <p:nvSpPr>
          <p:cNvPr id="27" name="CuadroTexto 26">
            <a:extLst>
              <a:ext uri="{FF2B5EF4-FFF2-40B4-BE49-F238E27FC236}">
                <a16:creationId xmlns:a16="http://schemas.microsoft.com/office/drawing/2014/main" id="{29041F2B-EBD4-7C38-FC8A-7873DA7AAE71}"/>
              </a:ext>
            </a:extLst>
          </p:cNvPr>
          <p:cNvSpPr txBox="1"/>
          <p:nvPr/>
        </p:nvSpPr>
        <p:spPr>
          <a:xfrm>
            <a:off x="633294" y="4664266"/>
            <a:ext cx="422910" cy="369332"/>
          </a:xfrm>
          <a:prstGeom prst="rect">
            <a:avLst/>
          </a:prstGeom>
          <a:noFill/>
        </p:spPr>
        <p:txBody>
          <a:bodyPr wrap="square" rtlCol="0">
            <a:spAutoFit/>
          </a:bodyPr>
          <a:lstStyle/>
          <a:p>
            <a:r>
              <a:rPr lang="ca-ES"/>
              <a:t>2</a:t>
            </a:r>
          </a:p>
        </p:txBody>
      </p:sp>
      <p:sp>
        <p:nvSpPr>
          <p:cNvPr id="28" name="CuadroTexto 27">
            <a:extLst>
              <a:ext uri="{FF2B5EF4-FFF2-40B4-BE49-F238E27FC236}">
                <a16:creationId xmlns:a16="http://schemas.microsoft.com/office/drawing/2014/main" id="{C1F9D399-7323-DF3B-7A20-318B79DD270C}"/>
              </a:ext>
            </a:extLst>
          </p:cNvPr>
          <p:cNvSpPr txBox="1"/>
          <p:nvPr/>
        </p:nvSpPr>
        <p:spPr>
          <a:xfrm>
            <a:off x="633294" y="4212068"/>
            <a:ext cx="422910" cy="369332"/>
          </a:xfrm>
          <a:prstGeom prst="rect">
            <a:avLst/>
          </a:prstGeom>
          <a:noFill/>
        </p:spPr>
        <p:txBody>
          <a:bodyPr wrap="square" rtlCol="0">
            <a:spAutoFit/>
          </a:bodyPr>
          <a:lstStyle/>
          <a:p>
            <a:r>
              <a:rPr lang="ca-ES"/>
              <a:t>1</a:t>
            </a:r>
          </a:p>
        </p:txBody>
      </p:sp>
      <p:sp>
        <p:nvSpPr>
          <p:cNvPr id="29" name="CuadroTexto 28">
            <a:extLst>
              <a:ext uri="{FF2B5EF4-FFF2-40B4-BE49-F238E27FC236}">
                <a16:creationId xmlns:a16="http://schemas.microsoft.com/office/drawing/2014/main" id="{8DCF579C-5CA6-FB5A-EDC3-F17B717A21EC}"/>
              </a:ext>
            </a:extLst>
          </p:cNvPr>
          <p:cNvSpPr txBox="1"/>
          <p:nvPr/>
        </p:nvSpPr>
        <p:spPr>
          <a:xfrm>
            <a:off x="632262" y="1328284"/>
            <a:ext cx="422910" cy="369332"/>
          </a:xfrm>
          <a:prstGeom prst="rect">
            <a:avLst/>
          </a:prstGeom>
          <a:noFill/>
        </p:spPr>
        <p:txBody>
          <a:bodyPr wrap="square" rtlCol="0">
            <a:spAutoFit/>
          </a:bodyPr>
          <a:lstStyle/>
          <a:p>
            <a:r>
              <a:rPr lang="ca-ES"/>
              <a:t>6</a:t>
            </a:r>
          </a:p>
        </p:txBody>
      </p:sp>
      <p:pic>
        <p:nvPicPr>
          <p:cNvPr id="58" name="Audio 57">
            <a:hlinkClick r:id="" action="ppaction://media"/>
            <a:extLst>
              <a:ext uri="{FF2B5EF4-FFF2-40B4-BE49-F238E27FC236}">
                <a16:creationId xmlns:a16="http://schemas.microsoft.com/office/drawing/2014/main" id="{3332276C-3E7B-1508-5F77-758DD5BAB3A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4523832"/>
      </p:ext>
    </p:extLst>
  </p:cSld>
  <p:clrMapOvr>
    <a:masterClrMapping/>
  </p:clrMapOvr>
  <mc:AlternateContent xmlns:mc="http://schemas.openxmlformats.org/markup-compatibility/2006" xmlns:p14="http://schemas.microsoft.com/office/powerpoint/2010/main">
    <mc:Choice Requires="p14">
      <p:transition spd="slow" p14:dur="2000" advTm="72150"/>
    </mc:Choice>
    <mc:Fallback xmlns="">
      <p:transition spd="slow" advTm="72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8"/>
                </p:tgtEl>
              </p:cMediaNode>
            </p:audio>
          </p:childTnLst>
        </p:cTn>
      </p:par>
    </p:tnLst>
    <p:bldLst>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5179330" cy="2841829"/>
          </a:xfrm>
        </p:spPr>
        <p:txBody>
          <a:bodyPr wrap="square" anchor="b">
            <a:normAutofit/>
          </a:bodyPr>
          <a:lstStyle/>
          <a:p>
            <a:r>
              <a:rPr lang="es-ES" dirty="0" err="1"/>
              <a:t>Image</a:t>
            </a:r>
            <a:r>
              <a:rPr lang="es-ES" dirty="0"/>
              <a:t> </a:t>
            </a:r>
            <a:r>
              <a:rPr lang="es-ES" dirty="0" err="1"/>
              <a:t>segmentation</a:t>
            </a:r>
            <a:endParaRPr lang="es-ES" dirty="0"/>
          </a:p>
        </p:txBody>
      </p:sp>
      <p:sp>
        <p:nvSpPr>
          <p:cNvPr id="3" name="Marcador de contenido 2">
            <a:extLst>
              <a:ext uri="{FF2B5EF4-FFF2-40B4-BE49-F238E27FC236}">
                <a16:creationId xmlns:a16="http://schemas.microsoft.com/office/drawing/2014/main" id="{B4E59C4D-1B2D-8418-9DF2-1024C3E6A8D0}"/>
              </a:ext>
            </a:extLst>
          </p:cNvPr>
          <p:cNvSpPr>
            <a:spLocks noGrp="1"/>
          </p:cNvSpPr>
          <p:nvPr>
            <p:ph idx="1"/>
          </p:nvPr>
        </p:nvSpPr>
        <p:spPr>
          <a:xfrm>
            <a:off x="549536" y="4226996"/>
            <a:ext cx="3547679" cy="1373704"/>
          </a:xfrm>
        </p:spPr>
        <p:txBody>
          <a:bodyPr wrap="square">
            <a:normAutofit/>
          </a:bodyPr>
          <a:lstStyle/>
          <a:p>
            <a:r>
              <a:rPr lang="es-ES" dirty="0" err="1"/>
              <a:t>Eina</a:t>
            </a:r>
            <a:r>
              <a:rPr lang="es-ES" dirty="0"/>
              <a:t> de </a:t>
            </a:r>
            <a:r>
              <a:rPr lang="es-ES" dirty="0" err="1"/>
              <a:t>MatLab</a:t>
            </a:r>
            <a:r>
              <a:rPr lang="es-ES" dirty="0"/>
              <a:t>: </a:t>
            </a:r>
            <a:r>
              <a:rPr lang="es-ES" dirty="0" err="1"/>
              <a:t>Image</a:t>
            </a:r>
            <a:r>
              <a:rPr lang="es-ES" dirty="0"/>
              <a:t> </a:t>
            </a:r>
            <a:r>
              <a:rPr lang="es-ES" dirty="0" err="1"/>
              <a:t>Segmenter</a:t>
            </a:r>
            <a:r>
              <a:rPr lang="es-ES" dirty="0"/>
              <a:t> (</a:t>
            </a:r>
            <a:r>
              <a:rPr lang="ca-ES" sz="1800" u="sng" dirty="0" err="1">
                <a:effectLst/>
                <a:latin typeface="Aptos" panose="020B0004020202020204" pitchFamily="34" charset="0"/>
                <a:ea typeface="Aptos" panose="020B0004020202020204" pitchFamily="34" charset="0"/>
                <a:cs typeface="Arial" panose="020B0604020202020204" pitchFamily="34" charset="0"/>
              </a:rPr>
              <a:t>Image</a:t>
            </a:r>
            <a:r>
              <a:rPr lang="ca-ES" sz="1800" u="sng" dirty="0">
                <a:effectLst/>
                <a:latin typeface="Aptos" panose="020B0004020202020204" pitchFamily="34" charset="0"/>
                <a:ea typeface="Aptos" panose="020B0004020202020204" pitchFamily="34" charset="0"/>
                <a:cs typeface="Arial" panose="020B0604020202020204" pitchFamily="34" charset="0"/>
              </a:rPr>
              <a:t> </a:t>
            </a:r>
            <a:r>
              <a:rPr lang="ca-ES" sz="1800" u="sng" dirty="0" err="1">
                <a:effectLst/>
                <a:latin typeface="Aptos" panose="020B0004020202020204" pitchFamily="34" charset="0"/>
                <a:ea typeface="Aptos" panose="020B0004020202020204" pitchFamily="34" charset="0"/>
                <a:cs typeface="Arial" panose="020B0604020202020204" pitchFamily="34" charset="0"/>
              </a:rPr>
              <a:t>Processing</a:t>
            </a:r>
            <a:r>
              <a:rPr lang="ca-ES" sz="1800" u="sng" dirty="0">
                <a:effectLst/>
                <a:latin typeface="Aptos" panose="020B0004020202020204" pitchFamily="34" charset="0"/>
                <a:ea typeface="Aptos" panose="020B0004020202020204" pitchFamily="34" charset="0"/>
                <a:cs typeface="Arial" panose="020B0604020202020204" pitchFamily="34" charset="0"/>
              </a:rPr>
              <a:t> </a:t>
            </a:r>
            <a:r>
              <a:rPr lang="ca-ES" sz="1800" u="sng" dirty="0" err="1">
                <a:effectLst/>
                <a:latin typeface="Aptos" panose="020B0004020202020204" pitchFamily="34" charset="0"/>
                <a:ea typeface="Aptos" panose="020B0004020202020204" pitchFamily="34" charset="0"/>
                <a:cs typeface="Arial" panose="020B0604020202020204" pitchFamily="34" charset="0"/>
              </a:rPr>
              <a:t>Toolbox</a:t>
            </a:r>
            <a:r>
              <a:rPr lang="ca-ES" u="sng" dirty="0">
                <a:latin typeface="Aptos" panose="020B0004020202020204" pitchFamily="34" charset="0"/>
                <a:ea typeface="Aptos" panose="020B0004020202020204" pitchFamily="34" charset="0"/>
                <a:cs typeface="Arial" panose="020B0604020202020204" pitchFamily="34" charset="0"/>
              </a:rPr>
              <a:t>)</a:t>
            </a:r>
            <a:endParaRPr lang="es-ES" dirty="0"/>
          </a:p>
          <a:p>
            <a:r>
              <a:rPr lang="es-ES" dirty="0"/>
              <a:t> </a:t>
            </a:r>
          </a:p>
        </p:txBody>
      </p:sp>
      <p:pic>
        <p:nvPicPr>
          <p:cNvPr id="1041" name="Audio 1040">
            <a:hlinkClick r:id="" action="ppaction://media"/>
            <a:extLst>
              <a:ext uri="{FF2B5EF4-FFF2-40B4-BE49-F238E27FC236}">
                <a16:creationId xmlns:a16="http://schemas.microsoft.com/office/drawing/2014/main" id="{F4D0081D-9B90-28EF-844D-F63560E9AB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9455404" y="4471134"/>
            <a:ext cx="2057400" cy="2057400"/>
          </a:xfrm>
          <a:prstGeom prst="ellipse">
            <a:avLst/>
          </a:prstGeom>
        </p:spPr>
      </p:pic>
      <p:pic>
        <p:nvPicPr>
          <p:cNvPr id="1026" name="Picture 2" descr="Object Segmentation or Image segmentation is termed as categorizing each  pixel value of an image to a particular class. | VisionWizard">
            <a:extLst>
              <a:ext uri="{FF2B5EF4-FFF2-40B4-BE49-F238E27FC236}">
                <a16:creationId xmlns:a16="http://schemas.microsoft.com/office/drawing/2014/main" id="{E7A4D64A-B392-1823-F203-D26ED6E4B1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00" b="3993"/>
          <a:stretch/>
        </p:blipFill>
        <p:spPr bwMode="auto">
          <a:xfrm>
            <a:off x="5275385" y="896815"/>
            <a:ext cx="6509238" cy="322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577082"/>
      </p:ext>
    </p:extLst>
  </p:cSld>
  <p:clrMapOvr>
    <a:masterClrMapping/>
  </p:clrMapOvr>
  <mc:AlternateContent xmlns:mc="http://schemas.openxmlformats.org/markup-compatibility/2006" xmlns:p14="http://schemas.microsoft.com/office/powerpoint/2010/main">
    <mc:Choice Requires="p14">
      <p:transition spd="med" p14:dur="700" advTm="24675">
        <p:fade/>
      </p:transition>
    </mc:Choice>
    <mc:Fallback xmlns="">
      <p:transition spd="med" advTm="24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4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4400533" cy="2841829"/>
          </a:xfrm>
        </p:spPr>
        <p:txBody>
          <a:bodyPr wrap="square" anchor="b">
            <a:normAutofit/>
          </a:bodyPr>
          <a:lstStyle/>
          <a:p>
            <a:r>
              <a:rPr lang="es-ES" dirty="0" err="1"/>
              <a:t>Graph</a:t>
            </a:r>
            <a:r>
              <a:rPr lang="es-ES" dirty="0"/>
              <a:t> </a:t>
            </a:r>
            <a:r>
              <a:rPr lang="es-ES" dirty="0" err="1"/>
              <a:t>image</a:t>
            </a:r>
            <a:r>
              <a:rPr lang="es-ES" dirty="0"/>
              <a:t> </a:t>
            </a:r>
            <a:r>
              <a:rPr lang="es-ES" dirty="0" err="1"/>
              <a:t>segmentation</a:t>
            </a:r>
            <a:endParaRPr lang="es-ES" dirty="0"/>
          </a:p>
        </p:txBody>
      </p:sp>
      <p:sp>
        <p:nvSpPr>
          <p:cNvPr id="3" name="Marcador de contenido 2">
            <a:extLst>
              <a:ext uri="{FF2B5EF4-FFF2-40B4-BE49-F238E27FC236}">
                <a16:creationId xmlns:a16="http://schemas.microsoft.com/office/drawing/2014/main" id="{B4E59C4D-1B2D-8418-9DF2-1024C3E6A8D0}"/>
              </a:ext>
            </a:extLst>
          </p:cNvPr>
          <p:cNvSpPr>
            <a:spLocks noGrp="1"/>
          </p:cNvSpPr>
          <p:nvPr>
            <p:ph idx="1"/>
          </p:nvPr>
        </p:nvSpPr>
        <p:spPr>
          <a:xfrm>
            <a:off x="1490304" y="4551250"/>
            <a:ext cx="2360717" cy="491308"/>
          </a:xfrm>
        </p:spPr>
        <p:txBody>
          <a:bodyPr wrap="square">
            <a:normAutofit fontScale="25000" lnSpcReduction="20000"/>
          </a:bodyPr>
          <a:lstStyle/>
          <a:p>
            <a:r>
              <a:rPr lang="es-ES" sz="8000" dirty="0" err="1"/>
              <a:t>Distància</a:t>
            </a:r>
            <a:r>
              <a:rPr lang="es-ES" sz="8000" dirty="0"/>
              <a:t> </a:t>
            </a:r>
            <a:r>
              <a:rPr lang="es-ES" sz="8000" dirty="0" err="1"/>
              <a:t>Euclideana</a:t>
            </a:r>
            <a:r>
              <a:rPr lang="es-ES" sz="8000" dirty="0"/>
              <a:t>:</a:t>
            </a:r>
          </a:p>
          <a:p>
            <a:r>
              <a:rPr lang="es-ES" dirty="0"/>
              <a:t> </a:t>
            </a:r>
          </a:p>
        </p:txBody>
      </p:sp>
      <p:pic>
        <p:nvPicPr>
          <p:cNvPr id="40" name="Audio 39">
            <a:hlinkClick r:id="" action="ppaction://media"/>
            <a:extLst>
              <a:ext uri="{FF2B5EF4-FFF2-40B4-BE49-F238E27FC236}">
                <a16:creationId xmlns:a16="http://schemas.microsoft.com/office/drawing/2014/main" id="{96924FCD-C602-301A-370A-6FC7B3C7BB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2050" name="Picture 2" descr="Illustration of a graph-based image segmentation. | Download Scientific  Diagram">
            <a:extLst>
              <a:ext uri="{FF2B5EF4-FFF2-40B4-BE49-F238E27FC236}">
                <a16:creationId xmlns:a16="http://schemas.microsoft.com/office/drawing/2014/main" id="{4C9657CD-E306-3348-9659-CDD466900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619" y="747346"/>
            <a:ext cx="6488934" cy="3824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didas de similaridade e dissimilaridade | by Sarah | Medium">
            <a:extLst>
              <a:ext uri="{FF2B5EF4-FFF2-40B4-BE49-F238E27FC236}">
                <a16:creationId xmlns:a16="http://schemas.microsoft.com/office/drawing/2014/main" id="{8B6C34B6-D7FA-0F2A-B88D-771A59EDE9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103" y="4860926"/>
            <a:ext cx="4207120" cy="129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66741"/>
      </p:ext>
    </p:extLst>
  </p:cSld>
  <p:clrMapOvr>
    <a:masterClrMapping/>
  </p:clrMapOvr>
  <mc:AlternateContent xmlns:mc="http://schemas.openxmlformats.org/markup-compatibility/2006" xmlns:p14="http://schemas.microsoft.com/office/powerpoint/2010/main">
    <mc:Choice Requires="p14">
      <p:transition spd="med" p14:dur="700" advTm="23297">
        <p:fade/>
      </p:transition>
    </mc:Choice>
    <mc:Fallback xmlns="">
      <p:transition spd="med" advTm="232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extLst>
    <p:ext uri="{3A86A75C-4F4B-4683-9AE1-C65F6400EC91}">
      <p14:laserTraceLst xmlns:p14="http://schemas.microsoft.com/office/powerpoint/2010/main">
        <p14:tracePtLst>
          <p14:tracePt t="17016" x="5143500" y="6534150"/>
          <p14:tracePt t="18533" x="3306763" y="6829425"/>
          <p14:tracePt t="18536" x="3297238" y="6808788"/>
          <p14:tracePt t="18539" x="3297238" y="6799263"/>
          <p14:tracePt t="18540" x="3287713" y="6799263"/>
          <p14:tracePt t="18543" x="3287713" y="6789738"/>
          <p14:tracePt t="18544" x="3287713" y="6770688"/>
          <p14:tracePt t="18545" x="3287713" y="6750050"/>
          <p14:tracePt t="18549" x="3276600" y="6740525"/>
          <p14:tracePt t="18550" x="3276600" y="6721475"/>
          <p14:tracePt t="18563" x="3257550" y="6624638"/>
          <p14:tracePt t="18570" x="3248025" y="6584950"/>
          <p14:tracePt t="18571" x="3238500" y="6556375"/>
          <p14:tracePt t="18577" x="3228975" y="6507163"/>
          <p14:tracePt t="18583" x="3219450" y="6467475"/>
          <p14:tracePt t="18591" x="3208338" y="6429375"/>
          <p14:tracePt t="18592" x="3208338" y="6408738"/>
          <p14:tracePt t="18593" x="3198813" y="6408738"/>
          <p14:tracePt t="18597" x="3198813" y="6389688"/>
          <p14:tracePt t="18598" x="3189288" y="6370638"/>
          <p14:tracePt t="18599" x="3189288" y="6361113"/>
          <p14:tracePt t="18605" x="3189288" y="6330950"/>
          <p14:tracePt t="18606" x="3179763" y="6330950"/>
          <p14:tracePt t="18607" x="3179763" y="6321425"/>
          <p14:tracePt t="18611" x="3179763" y="6311900"/>
          <p14:tracePt t="18613" x="3179763" y="6292850"/>
          <p14:tracePt t="18615" x="3179763" y="6281738"/>
          <p14:tracePt t="18618" x="3179763" y="6272213"/>
          <p14:tracePt t="18619" x="3170238" y="6262688"/>
          <p14:tracePt t="18626" x="3160713" y="6224588"/>
          <p14:tracePt t="18632" x="3160713" y="6203950"/>
          <p14:tracePt t="18633" x="3160713" y="6194425"/>
          <p14:tracePt t="18640" x="3160713" y="6175375"/>
          <p14:tracePt t="18646" x="3160713" y="6145213"/>
          <p14:tracePt t="18653" x="3160713" y="6116638"/>
          <p14:tracePt t="18659" x="3160713" y="6097588"/>
          <p14:tracePt t="18667" x="3160713" y="6067425"/>
          <p14:tracePt t="18674" x="3160713" y="6057900"/>
          <p14:tracePt t="18681" x="3160713" y="6048375"/>
          <p14:tracePt t="18681" x="3170238" y="6048375"/>
          <p14:tracePt t="18688" x="3170238" y="6029325"/>
          <p14:tracePt t="18689" x="3179763" y="6029325"/>
          <p14:tracePt t="18694" x="3179763" y="6019800"/>
          <p14:tracePt t="18702" x="3189288" y="6008688"/>
          <p14:tracePt t="18708" x="3198813" y="6008688"/>
          <p14:tracePt t="18717" x="3208338" y="5989638"/>
          <p14:tracePt t="18730" x="3228975" y="5980113"/>
          <p14:tracePt t="18736" x="3228975" y="5970588"/>
          <p14:tracePt t="18743" x="3228975" y="5961063"/>
          <p14:tracePt t="18744" x="3238500" y="5961063"/>
          <p14:tracePt t="18745" x="3238500" y="5951538"/>
          <p14:tracePt t="18751" x="3238500" y="5940425"/>
          <p14:tracePt t="18758" x="3238500" y="5930900"/>
          <p14:tracePt t="18766" x="3238500" y="5921375"/>
          <p14:tracePt t="18775" x="3238500" y="5911850"/>
          <p14:tracePt t="18781" x="3238500" y="5902325"/>
          <p14:tracePt t="18881" x="3248025" y="5902325"/>
          <p14:tracePt t="18885" x="3257550" y="5902325"/>
          <p14:tracePt t="18893" x="3267075" y="5902325"/>
          <p14:tracePt t="18900" x="3276600" y="5902325"/>
          <p14:tracePt t="18905" x="3287713" y="5902325"/>
          <p14:tracePt t="18910" x="3297238" y="5902325"/>
          <p14:tracePt t="18911" x="3306763" y="5902325"/>
          <p14:tracePt t="18916" x="3316288" y="5902325"/>
          <p14:tracePt t="18918" x="3325813" y="5902325"/>
          <p14:tracePt t="18919" x="3335338" y="5902325"/>
          <p14:tracePt t="18924" x="3355975" y="5902325"/>
          <p14:tracePt t="18925" x="3365500" y="5902325"/>
          <p14:tracePt t="18926" x="3375025" y="5902325"/>
          <p14:tracePt t="18927" x="3384550" y="5902325"/>
          <p14:tracePt t="18931" x="3394075" y="5902325"/>
          <p14:tracePt t="18933" x="3403600" y="5911850"/>
          <p14:tracePt t="18934" x="3424238" y="5911850"/>
          <p14:tracePt t="18936" x="3433763" y="5911850"/>
          <p14:tracePt t="18938" x="3452813" y="5911850"/>
          <p14:tracePt t="18939" x="3462338" y="5911850"/>
          <p14:tracePt t="18942" x="3481388" y="5911850"/>
          <p14:tracePt t="18944" x="3511550" y="5921375"/>
          <p14:tracePt t="18952" x="3570288" y="5921375"/>
          <p14:tracePt t="18954" x="3579813" y="5921375"/>
          <p14:tracePt t="18958" x="3608388" y="5930900"/>
          <p14:tracePt t="18959" x="3617913" y="5930900"/>
          <p14:tracePt t="18965" x="3667125" y="5930900"/>
          <p14:tracePt t="18967" x="3676650" y="5930900"/>
          <p14:tracePt t="18968" x="3686175" y="5930900"/>
          <p14:tracePt t="18973" x="3706813" y="5930900"/>
          <p14:tracePt t="18974" x="3735388" y="5930900"/>
          <p14:tracePt t="18976" x="3754438" y="5930900"/>
          <p14:tracePt t="18977" x="3765550" y="5930900"/>
          <p14:tracePt t="18981" x="3794125" y="5930900"/>
          <p14:tracePt t="18982" x="3803650" y="5930900"/>
          <p14:tracePt t="18986" x="3852863" y="5930900"/>
          <p14:tracePt t="18988" x="3862388" y="5930900"/>
          <p14:tracePt t="18989" x="3871913" y="5930900"/>
          <p14:tracePt t="18990" x="3881438" y="5930900"/>
          <p14:tracePt t="18992" x="3902075" y="5930900"/>
          <p14:tracePt t="18994" x="3930650" y="5930900"/>
          <p14:tracePt t="18996" x="3940175" y="5930900"/>
          <p14:tracePt t="19001" x="3979863" y="5930900"/>
          <p14:tracePt t="19002" x="3989388" y="5930900"/>
          <p14:tracePt t="19003" x="4008438" y="5930900"/>
          <p14:tracePt t="19005" x="4017963" y="5930900"/>
          <p14:tracePt t="19008" x="4038600" y="5930900"/>
          <p14:tracePt t="19009" x="4048125" y="5930900"/>
          <p14:tracePt t="19010" x="4057650" y="5930900"/>
          <p14:tracePt t="19011" x="4076700" y="5930900"/>
          <p14:tracePt t="19012" x="4086225" y="5930900"/>
          <p14:tracePt t="19016" x="4106863" y="5930900"/>
          <p14:tracePt t="19021" x="4125913" y="5930900"/>
          <p14:tracePt t="19021" x="4135438" y="5930900"/>
          <p14:tracePt t="19028" x="4175125" y="5940425"/>
          <p14:tracePt t="19035" x="4203700" y="5940425"/>
          <p14:tracePt t="19042" x="4222750" y="5940425"/>
          <p14:tracePt t="19048" x="4232275" y="5940425"/>
          <p14:tracePt t="19055" x="4243388" y="5940425"/>
          <p14:tracePt t="19558" x="4243388" y="5951538"/>
          <p14:tracePt t="19637" x="4232275" y="5951538"/>
          <p14:tracePt t="19669" x="4222750" y="5951538"/>
          <p14:tracePt t="19693" x="4213225" y="5951538"/>
          <p14:tracePt t="19851" x="4203700" y="5951538"/>
          <p14:tracePt t="19910" x="4194175" y="5951538"/>
          <p14:tracePt t="19933" x="4184650" y="5951538"/>
          <p14:tracePt t="20058" x="4184650" y="5940425"/>
          <p14:tracePt t="20060" x="4175125" y="5940425"/>
          <p14:tracePt t="20079" x="4164013" y="5940425"/>
          <p14:tracePt t="20087" x="4164013" y="5930900"/>
          <p14:tracePt t="20091" x="4154488" y="5930900"/>
          <p14:tracePt t="20096" x="4144963" y="5930900"/>
          <p14:tracePt t="20107" x="4135438" y="5930900"/>
          <p14:tracePt t="20113" x="4135438" y="5921375"/>
          <p14:tracePt t="20119" x="4125913" y="5921375"/>
          <p14:tracePt t="20127" x="4116388" y="5921375"/>
          <p14:tracePt t="20131" x="4106863" y="5921375"/>
          <p14:tracePt t="20133" x="4106863" y="5911850"/>
          <p14:tracePt t="20139" x="4095750" y="5911850"/>
          <p14:tracePt t="20146" x="4086225" y="5911850"/>
          <p14:tracePt t="20154" x="4076700" y="5902325"/>
          <p14:tracePt t="20160" x="4067175" y="5892800"/>
          <p14:tracePt t="20206" x="4057650" y="5892800"/>
          <p14:tracePt t="20225" x="4048125" y="5892800"/>
          <p14:tracePt t="20233" x="4048125" y="5902325"/>
          <p14:tracePt t="20242" x="4038600" y="5902325"/>
          <p14:tracePt t="20253" x="4027488" y="5902325"/>
          <p14:tracePt t="20258" x="4027488" y="5911850"/>
          <p14:tracePt t="20271" x="4027488" y="5921375"/>
          <p14:tracePt t="20277" x="4027488" y="5930900"/>
          <p14:tracePt t="20279" x="4027488" y="5940425"/>
          <p14:tracePt t="20285" x="4038600" y="5940425"/>
          <p14:tracePt t="20286" x="4038600" y="5951538"/>
          <p14:tracePt t="20292" x="4048125" y="5961063"/>
          <p14:tracePt t="20299" x="4057650" y="5980113"/>
          <p14:tracePt t="20305" x="4076700" y="5989638"/>
          <p14:tracePt t="20313" x="4086225" y="5999163"/>
          <p14:tracePt t="20314" x="4095750" y="5999163"/>
          <p14:tracePt t="20319" x="4106863" y="5999163"/>
          <p14:tracePt t="20320" x="4116388" y="6008688"/>
          <p14:tracePt t="20327" x="4125913" y="6008688"/>
          <p14:tracePt t="20333" x="4135438" y="6008688"/>
          <p14:tracePt t="20341" x="4154488" y="6019800"/>
          <p14:tracePt t="20347" x="4164013" y="6019800"/>
          <p14:tracePt t="20348" x="4175125" y="6019800"/>
          <p14:tracePt t="20355" x="4194175" y="6019800"/>
          <p14:tracePt t="20361" x="4203700" y="6019800"/>
          <p14:tracePt t="20368" x="4213225" y="6019800"/>
          <p14:tracePt t="20375" x="4222750" y="6019800"/>
          <p14:tracePt t="20382" x="4232275" y="6019800"/>
          <p14:tracePt t="20389" x="4243388" y="6008688"/>
          <p14:tracePt t="20400" x="4252913" y="6008688"/>
          <p14:tracePt t="20403" x="4252913" y="5999163"/>
          <p14:tracePt t="20412" x="4252913" y="5989638"/>
          <p14:tracePt t="20417" x="4262438" y="5989638"/>
          <p14:tracePt t="20424" x="4262438" y="5970588"/>
          <p14:tracePt t="20434" x="4262438" y="5961063"/>
          <p14:tracePt t="20441" x="4262438" y="5951538"/>
          <p14:tracePt t="20447" x="4262438" y="5940425"/>
          <p14:tracePt t="20452" x="4262438" y="5930900"/>
          <p14:tracePt t="20458" x="4262438" y="5921375"/>
          <p14:tracePt t="20466" x="4262438" y="5902325"/>
          <p14:tracePt t="20472" x="4252913" y="5892800"/>
          <p14:tracePt t="20473" x="4243388" y="5881688"/>
          <p14:tracePt t="20479" x="4232275" y="5872163"/>
          <p14:tracePt t="20486" x="4213225" y="5853113"/>
          <p14:tracePt t="20493" x="4203700" y="5843588"/>
          <p14:tracePt t="20494" x="4194175" y="5834063"/>
          <p14:tracePt t="20495" x="4184650" y="5834063"/>
          <p14:tracePt t="20500" x="4175125" y="5824538"/>
          <p14:tracePt t="20507" x="4144963" y="5803900"/>
          <p14:tracePt t="20514" x="4116388" y="5794375"/>
          <p14:tracePt t="20515" x="4095750" y="5794375"/>
          <p14:tracePt t="20521" x="4086225" y="5784850"/>
          <p14:tracePt t="20522" x="4067175" y="5775325"/>
          <p14:tracePt t="20528" x="4048125" y="5775325"/>
          <p14:tracePt t="20535" x="4017963" y="5765800"/>
          <p14:tracePt t="20542" x="4008438" y="5765800"/>
          <p14:tracePt t="20550" x="3989388" y="5765800"/>
          <p14:tracePt t="20556" x="3979863" y="5765800"/>
          <p14:tracePt t="20563" x="3970338" y="5775325"/>
          <p14:tracePt t="20569" x="3970338" y="5784850"/>
          <p14:tracePt t="20570" x="3970338" y="5794375"/>
          <p14:tracePt t="20576" x="3970338" y="5803900"/>
          <p14:tracePt t="20584" x="3970338" y="5824538"/>
          <p14:tracePt t="20585" x="3970338" y="5834063"/>
          <p14:tracePt t="20586" x="3970338" y="5843588"/>
          <p14:tracePt t="20591" x="3970338" y="5862638"/>
          <p14:tracePt t="20597" x="3979863" y="5881688"/>
          <p14:tracePt t="20604" x="3979863" y="5902325"/>
          <p14:tracePt t="20605" x="3989388" y="5911850"/>
          <p14:tracePt t="20606" x="3998913" y="5911850"/>
          <p14:tracePt t="20611" x="3998913" y="5921375"/>
          <p14:tracePt t="20618" x="4008438" y="5921375"/>
          <p14:tracePt t="20620" x="4017963" y="5940425"/>
          <p14:tracePt t="20626" x="4027488" y="5940425"/>
          <p14:tracePt t="20632" x="4038600" y="5951538"/>
          <p14:tracePt t="20633" x="4048125" y="5951538"/>
          <p14:tracePt t="20639" x="4057650" y="5961063"/>
          <p14:tracePt t="20645" x="4076700" y="5961063"/>
          <p14:tracePt t="20653" x="4095750" y="5970588"/>
          <p14:tracePt t="20659" x="4116388" y="5970588"/>
          <p14:tracePt t="20667" x="4125913" y="5970588"/>
          <p14:tracePt t="20673" x="4144963" y="5970588"/>
          <p14:tracePt t="20681" x="4154488" y="5970588"/>
          <p14:tracePt t="20682" x="4164013" y="5970588"/>
          <p14:tracePt t="20688" x="4175125" y="5970588"/>
          <p14:tracePt t="20694" x="4184650" y="5970588"/>
          <p14:tracePt t="20702" x="4194175" y="5970588"/>
          <p14:tracePt t="20708" x="4203700" y="5970588"/>
          <p14:tracePt t="20715" x="4213225" y="5961063"/>
          <p14:tracePt t="20722" x="4213225" y="5951538"/>
          <p14:tracePt t="20729" x="4222750" y="5951538"/>
          <p14:tracePt t="20736" x="4222750" y="5940425"/>
          <p14:tracePt t="20737" x="4222750" y="5930900"/>
          <p14:tracePt t="20748" x="4222750" y="5921375"/>
          <p14:tracePt t="20760" x="4222750" y="5911850"/>
          <p14:tracePt t="20786" x="4222750" y="5902325"/>
          <p14:tracePt t="20797" x="4213225" y="5902325"/>
          <p14:tracePt t="20826" x="4203700" y="5902325"/>
          <p14:tracePt t="20845" x="4194175" y="5902325"/>
          <p14:tracePt t="20849" x="4194175" y="5911850"/>
          <p14:tracePt t="20855" x="4184650" y="5911850"/>
          <p14:tracePt t="20861" x="4184650" y="5921375"/>
          <p14:tracePt t="20867" x="4184650" y="5930900"/>
          <p14:tracePt t="20875" x="4184650" y="5940425"/>
          <p14:tracePt t="20882" x="4184650" y="5951538"/>
          <p14:tracePt t="20898" x="4184650" y="5961063"/>
          <p14:tracePt t="20914" x="4194175" y="5961063"/>
          <p14:tracePt t="20922" x="4203700" y="5970588"/>
          <p14:tracePt t="20932" x="4213225" y="5970588"/>
          <p14:tracePt t="20937" x="4213225" y="5980113"/>
          <p14:tracePt t="20941" x="4222750" y="5980113"/>
          <p14:tracePt t="20954" x="4232275" y="5980113"/>
          <p14:tracePt t="20959" x="4243388" y="5980113"/>
          <p14:tracePt t="20975" x="4252913" y="5980113"/>
          <p14:tracePt t="20988" x="4252913" y="5970588"/>
          <p14:tracePt t="20997" x="4252913" y="5961063"/>
          <p14:tracePt t="21004" x="4252913" y="5951538"/>
          <p14:tracePt t="21011" x="4252913" y="5940425"/>
          <p14:tracePt t="21015" x="4243388" y="5930900"/>
          <p14:tracePt t="21020" x="4232275" y="5930900"/>
          <p14:tracePt t="21028" x="4232275" y="5921375"/>
          <p14:tracePt t="21029" x="4222750" y="5921375"/>
          <p14:tracePt t="21037" x="4213225" y="5921375"/>
          <p14:tracePt t="21041" x="4213225" y="5911850"/>
          <p14:tracePt t="21049" x="4203700" y="5911850"/>
          <p14:tracePt t="21055" x="4194175" y="5911850"/>
          <p14:tracePt t="21063" x="4184650" y="5911850"/>
          <p14:tracePt t="21073" x="4175125" y="5911850"/>
          <p14:tracePt t="21099" x="4164013" y="5911850"/>
          <p14:tracePt t="22637" x="4175125" y="5911850"/>
          <p14:tracePt t="22646" x="4184650" y="5911850"/>
          <p14:tracePt t="22647" x="4184650" y="5902325"/>
          <p14:tracePt t="22649" x="4194175" y="5892800"/>
          <p14:tracePt t="22653" x="4194175" y="5881688"/>
          <p14:tracePt t="22654" x="4203700" y="5872163"/>
          <p14:tracePt t="22656" x="4213225" y="5862638"/>
          <p14:tracePt t="22659" x="4222750" y="5843588"/>
          <p14:tracePt t="22661" x="4232275" y="5824538"/>
          <p14:tracePt t="22662" x="4232275" y="5803900"/>
          <p14:tracePt t="22664" x="4252913" y="5784850"/>
          <p14:tracePt t="22665" x="4252913" y="5765800"/>
          <p14:tracePt t="22667" x="4271963" y="5726113"/>
          <p14:tracePt t="22669" x="4281488" y="5697538"/>
          <p14:tracePt t="22670" x="4291013" y="5676900"/>
          <p14:tracePt t="22671" x="4302125" y="5657850"/>
          <p14:tracePt t="22675" x="4330700" y="5580063"/>
          <p14:tracePt t="22676" x="4349750" y="5530850"/>
          <p14:tracePt t="22677" x="4359275" y="5502275"/>
          <p14:tracePt t="22678" x="4359275" y="5472113"/>
          <p14:tracePt t="22682" x="4389438" y="5394325"/>
          <p14:tracePt t="22683" x="4427538" y="5307013"/>
          <p14:tracePt t="22684" x="4438650" y="5276850"/>
          <p14:tracePt t="22686" x="4448175" y="5238750"/>
          <p14:tracePt t="22689" x="4495800" y="5083175"/>
          <p14:tracePt t="22691" x="4506913" y="5062538"/>
          <p14:tracePt t="22692" x="4516438" y="5024438"/>
          <p14:tracePt t="22693" x="4525963" y="4975225"/>
          <p14:tracePt t="22694" x="4545013" y="4935538"/>
          <p14:tracePt t="22696" x="4575175" y="4799013"/>
          <p14:tracePt t="22697" x="4584700" y="4741863"/>
          <p14:tracePt t="22699" x="4603750" y="4652963"/>
          <p14:tracePt t="22701" x="4613275" y="4594225"/>
          <p14:tracePt t="22702" x="4681538" y="4311650"/>
          <p14:tracePt t="22704" x="4700588" y="4233863"/>
          <p14:tracePt t="22705" x="4711700" y="4165600"/>
          <p14:tracePt t="22706" x="4740275" y="4029075"/>
          <p14:tracePt t="22707" x="4759325" y="3941763"/>
          <p14:tracePt t="22712" x="4886325" y="3405188"/>
          <p14:tracePt t="22718" x="5053013" y="2711450"/>
          <p14:tracePt t="22720" x="5100638" y="2516188"/>
          <p14:tracePt t="22721" x="5149850" y="2379663"/>
          <p14:tracePt t="22723" x="5208588" y="2185988"/>
          <p14:tracePt t="22724" x="5237163" y="2097088"/>
          <p14:tracePt t="22726" x="5286375" y="1901825"/>
          <p14:tracePt t="22727" x="5354638" y="1687513"/>
          <p14:tracePt t="22728" x="5364163" y="1658938"/>
          <p14:tracePt t="22732" x="5549900" y="1044575"/>
          <p14:tracePt t="22733" x="5568950" y="955675"/>
          <p14:tracePt t="22735" x="5637213" y="781050"/>
          <p14:tracePt t="22737" x="5705475" y="585788"/>
          <p14:tracePt t="22738" x="5726113" y="496888"/>
          <p14:tracePt t="22739" x="5735638" y="449263"/>
          <p14:tracePt t="22740" x="5803900" y="292100"/>
          <p14:tracePt t="22741" x="5822950" y="1952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4400533" cy="2841829"/>
          </a:xfrm>
        </p:spPr>
        <p:txBody>
          <a:bodyPr wrap="square" anchor="b">
            <a:normAutofit/>
          </a:bodyPr>
          <a:lstStyle/>
          <a:p>
            <a:r>
              <a:rPr lang="es-ES" dirty="0" err="1"/>
              <a:t>Tècniques</a:t>
            </a:r>
            <a:r>
              <a:rPr lang="es-ES" dirty="0"/>
              <a:t> de </a:t>
            </a:r>
            <a:r>
              <a:rPr lang="es-ES" dirty="0" err="1"/>
              <a:t>separació</a:t>
            </a:r>
            <a:r>
              <a:rPr lang="es-ES" dirty="0"/>
              <a:t> </a:t>
            </a:r>
            <a:r>
              <a:rPr lang="es-ES" dirty="0" err="1"/>
              <a:t>d’elements</a:t>
            </a:r>
            <a:r>
              <a:rPr lang="es-ES" dirty="0"/>
              <a:t>:</a:t>
            </a:r>
          </a:p>
        </p:txBody>
      </p:sp>
      <p:pic>
        <p:nvPicPr>
          <p:cNvPr id="61" name="Audio 60">
            <a:hlinkClick r:id="" action="ppaction://media"/>
            <a:extLst>
              <a:ext uri="{FF2B5EF4-FFF2-40B4-BE49-F238E27FC236}">
                <a16:creationId xmlns:a16="http://schemas.microsoft.com/office/drawing/2014/main" id="{1B19BD6B-61C6-DE17-5555-AD60F81486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074" name="Picture 2" descr="The Maximum flow and the Minimum cut">
            <a:extLst>
              <a:ext uri="{FF2B5EF4-FFF2-40B4-BE49-F238E27FC236}">
                <a16:creationId xmlns:a16="http://schemas.microsoft.com/office/drawing/2014/main" id="{ECB087D0-3CD9-96DF-E9E9-F9EED8C48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7928" y="1581517"/>
            <a:ext cx="5438775"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A335C4E5-96B5-14B3-ED06-E0196176DAA0}"/>
              </a:ext>
            </a:extLst>
          </p:cNvPr>
          <p:cNvSpPr>
            <a:spLocks noGrp="1"/>
          </p:cNvSpPr>
          <p:nvPr>
            <p:ph idx="1"/>
          </p:nvPr>
        </p:nvSpPr>
        <p:spPr>
          <a:xfrm>
            <a:off x="7786688" y="1192589"/>
            <a:ext cx="1841253" cy="491308"/>
          </a:xfrm>
        </p:spPr>
        <p:txBody>
          <a:bodyPr wrap="square">
            <a:normAutofit fontScale="25000" lnSpcReduction="20000"/>
          </a:bodyPr>
          <a:lstStyle/>
          <a:p>
            <a:r>
              <a:rPr lang="es-ES" sz="9600" dirty="0" err="1"/>
              <a:t>Minimum</a:t>
            </a:r>
            <a:r>
              <a:rPr lang="es-ES" sz="9600" dirty="0"/>
              <a:t> </a:t>
            </a:r>
            <a:r>
              <a:rPr lang="es-ES" sz="9600" dirty="0" err="1"/>
              <a:t>cut</a:t>
            </a:r>
            <a:r>
              <a:rPr lang="es-ES" sz="9600" dirty="0"/>
              <a:t>:</a:t>
            </a:r>
          </a:p>
          <a:p>
            <a:r>
              <a:rPr lang="es-ES" dirty="0"/>
              <a:t> </a:t>
            </a:r>
          </a:p>
        </p:txBody>
      </p:sp>
      <p:sp>
        <p:nvSpPr>
          <p:cNvPr id="8" name="TextBox 7">
            <a:extLst>
              <a:ext uri="{FF2B5EF4-FFF2-40B4-BE49-F238E27FC236}">
                <a16:creationId xmlns:a16="http://schemas.microsoft.com/office/drawing/2014/main" id="{48614421-0BD4-C090-EC9B-80590C9CC13D}"/>
              </a:ext>
            </a:extLst>
          </p:cNvPr>
          <p:cNvSpPr txBox="1"/>
          <p:nvPr/>
        </p:nvSpPr>
        <p:spPr>
          <a:xfrm>
            <a:off x="929787" y="4305191"/>
            <a:ext cx="3677382" cy="1264320"/>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ca-ES" sz="2400" kern="100" dirty="0" err="1">
                <a:effectLst/>
                <a:latin typeface="Aptos" panose="020B0004020202020204" pitchFamily="34" charset="0"/>
                <a:ea typeface="Aptos" panose="020B0004020202020204" pitchFamily="34" charset="0"/>
                <a:cs typeface="Times New Roman" panose="02020603050405020304" pitchFamily="18" charset="0"/>
              </a:rPr>
              <a:t>Spectral</a:t>
            </a:r>
            <a:r>
              <a:rPr lang="ca-ES" sz="2400" kern="100" dirty="0">
                <a:effectLst/>
                <a:latin typeface="Aptos" panose="020B0004020202020204" pitchFamily="34" charset="0"/>
                <a:ea typeface="Aptos" panose="020B0004020202020204" pitchFamily="34" charset="0"/>
                <a:cs typeface="Times New Roman" panose="02020603050405020304" pitchFamily="18" charset="0"/>
              </a:rPr>
              <a:t> </a:t>
            </a:r>
            <a:r>
              <a:rPr lang="ca-ES" sz="2400" kern="100" dirty="0" err="1">
                <a:effectLst/>
                <a:latin typeface="Aptos" panose="020B0004020202020204" pitchFamily="34" charset="0"/>
                <a:ea typeface="Aptos" panose="020B0004020202020204" pitchFamily="34" charset="0"/>
                <a:cs typeface="Times New Roman" panose="02020603050405020304" pitchFamily="18" charset="0"/>
              </a:rPr>
              <a:t>Clustering</a:t>
            </a:r>
            <a:endParaRPr lang="es-E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ca-ES" sz="2400" kern="100" dirty="0" err="1">
                <a:effectLst/>
                <a:latin typeface="Aptos" panose="020B0004020202020204" pitchFamily="34" charset="0"/>
                <a:ea typeface="Aptos" panose="020B0004020202020204" pitchFamily="34" charset="0"/>
                <a:cs typeface="Times New Roman" panose="02020603050405020304" pitchFamily="18" charset="0"/>
              </a:rPr>
              <a:t>Normalized</a:t>
            </a:r>
            <a:r>
              <a:rPr lang="ca-ES" sz="2400" kern="100" dirty="0">
                <a:effectLst/>
                <a:latin typeface="Aptos" panose="020B0004020202020204" pitchFamily="34" charset="0"/>
                <a:ea typeface="Aptos" panose="020B0004020202020204" pitchFamily="34" charset="0"/>
                <a:cs typeface="Times New Roman" panose="02020603050405020304" pitchFamily="18" charset="0"/>
              </a:rPr>
              <a:t> </a:t>
            </a:r>
            <a:r>
              <a:rPr lang="ca-ES" sz="2400" kern="100" dirty="0" err="1">
                <a:effectLst/>
                <a:latin typeface="Aptos" panose="020B0004020202020204" pitchFamily="34" charset="0"/>
                <a:ea typeface="Aptos" panose="020B0004020202020204" pitchFamily="34" charset="0"/>
                <a:cs typeface="Times New Roman" panose="02020603050405020304" pitchFamily="18" charset="0"/>
              </a:rPr>
              <a:t>Cut</a:t>
            </a:r>
            <a:endParaRPr lang="es-E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ca-ES" sz="2400" u="sng" kern="100" dirty="0" err="1">
                <a:effectLst/>
                <a:latin typeface="Aptos" panose="020B0004020202020204" pitchFamily="34" charset="0"/>
                <a:ea typeface="Aptos" panose="020B0004020202020204" pitchFamily="34" charset="0"/>
                <a:cs typeface="Times New Roman" panose="02020603050405020304" pitchFamily="18" charset="0"/>
              </a:rPr>
              <a:t>Minimum</a:t>
            </a:r>
            <a:r>
              <a:rPr lang="ca-ES"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ca-ES" sz="2400" u="sng" kern="100" dirty="0" err="1">
                <a:effectLst/>
                <a:latin typeface="Aptos" panose="020B0004020202020204" pitchFamily="34" charset="0"/>
                <a:ea typeface="Aptos" panose="020B0004020202020204" pitchFamily="34" charset="0"/>
                <a:cs typeface="Times New Roman" panose="02020603050405020304" pitchFamily="18" charset="0"/>
              </a:rPr>
              <a:t>Cut</a:t>
            </a:r>
            <a:endParaRPr lang="es-E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78489828"/>
      </p:ext>
    </p:extLst>
  </p:cSld>
  <p:clrMapOvr>
    <a:masterClrMapping/>
  </p:clrMapOvr>
  <mc:AlternateContent xmlns:mc="http://schemas.openxmlformats.org/markup-compatibility/2006" xmlns:p14="http://schemas.microsoft.com/office/powerpoint/2010/main">
    <mc:Choice Requires="p14">
      <p:transition spd="med" p14:dur="700" advTm="21922">
        <p:fade/>
      </p:transition>
    </mc:Choice>
    <mc:Fallback xmlns="">
      <p:transition spd="med" advTm="219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5BE93-0252-3CC3-B567-14EC47EB8C7F}"/>
              </a:ext>
            </a:extLst>
          </p:cNvPr>
          <p:cNvSpPr>
            <a:spLocks noGrp="1"/>
          </p:cNvSpPr>
          <p:nvPr>
            <p:ph type="title"/>
          </p:nvPr>
        </p:nvSpPr>
        <p:spPr>
          <a:xfrm>
            <a:off x="550863" y="-207892"/>
            <a:ext cx="11090275" cy="1684059"/>
          </a:xfrm>
        </p:spPr>
        <p:txBody>
          <a:bodyPr rtlCol="0"/>
          <a:lstStyle>
            <a:defPPr>
              <a:defRPr lang="es-ES"/>
            </a:defPPr>
          </a:lstStyle>
          <a:p>
            <a:pPr rtl="0"/>
            <a:r>
              <a:rPr lang="es-ES"/>
              <a:t>Índex</a:t>
            </a:r>
          </a:p>
        </p:txBody>
      </p:sp>
      <p:sp>
        <p:nvSpPr>
          <p:cNvPr id="3" name="Marcador de contenido 2">
            <a:extLst>
              <a:ext uri="{FF2B5EF4-FFF2-40B4-BE49-F238E27FC236}">
                <a16:creationId xmlns:a16="http://schemas.microsoft.com/office/drawing/2014/main" id="{1ABCA07C-1908-B1EB-82FA-EC63DAAF4CF4}"/>
              </a:ext>
            </a:extLst>
          </p:cNvPr>
          <p:cNvSpPr>
            <a:spLocks noGrp="1"/>
          </p:cNvSpPr>
          <p:nvPr>
            <p:ph sz="quarter" idx="13"/>
          </p:nvPr>
        </p:nvSpPr>
        <p:spPr>
          <a:xfrm>
            <a:off x="550863" y="1727534"/>
            <a:ext cx="11090274" cy="3913188"/>
          </a:xfrm>
        </p:spPr>
        <p:txBody>
          <a:bodyPr vert="horz" wrap="square" lIns="0" tIns="0" rIns="0" bIns="0" rtlCol="0" anchor="t">
            <a:normAutofit/>
          </a:bodyPr>
          <a:lstStyle>
            <a:defPPr>
              <a:defRPr lang="es-ES"/>
            </a:defPPr>
          </a:lstStyle>
          <a:p>
            <a:pPr rtl="0"/>
            <a:r>
              <a:rPr lang="ca-ES" dirty="0"/>
              <a:t>Tècniques</a:t>
            </a:r>
            <a:r>
              <a:rPr lang="ca-ES"/>
              <a:t> de transformació de colors:</a:t>
            </a:r>
          </a:p>
          <a:p>
            <a:pPr marL="971550" lvl="1" indent="-285750"/>
            <a:r>
              <a:rPr lang="ca-ES"/>
              <a:t>Formulació</a:t>
            </a:r>
          </a:p>
          <a:p>
            <a:pPr marL="971550" lvl="1" indent="-285750"/>
            <a:r>
              <a:rPr lang="ca-ES"/>
              <a:t>Colors Complementaris</a:t>
            </a:r>
          </a:p>
          <a:p>
            <a:pPr marL="971550" lvl="1" indent="-285750"/>
            <a:r>
              <a:rPr lang="ca-ES"/>
              <a:t>Correccions de to i color</a:t>
            </a:r>
          </a:p>
          <a:p>
            <a:pPr rtl="0"/>
            <a:r>
              <a:rPr lang="ca-ES"/>
              <a:t>Suavitat i nitidesa en la imatge</a:t>
            </a:r>
          </a:p>
          <a:p>
            <a:pPr rtl="0"/>
            <a:r>
              <a:rPr lang="ca-ES" i="1" err="1"/>
              <a:t>Sharpening</a:t>
            </a:r>
            <a:r>
              <a:rPr lang="ca-ES"/>
              <a:t> utilitzant </a:t>
            </a:r>
            <a:r>
              <a:rPr lang="ca-ES" err="1"/>
              <a:t>LaPlacian</a:t>
            </a:r>
            <a:endParaRPr lang="ca-ES"/>
          </a:p>
          <a:p>
            <a:pPr rtl="0"/>
            <a:r>
              <a:rPr lang="ca-ES" err="1"/>
              <a:t>Image</a:t>
            </a:r>
            <a:r>
              <a:rPr lang="ca-ES"/>
              <a:t> </a:t>
            </a:r>
            <a:r>
              <a:rPr lang="ca-ES" i="1" err="1"/>
              <a:t>segmentation</a:t>
            </a:r>
            <a:endParaRPr lang="ca-ES" i="1"/>
          </a:p>
          <a:p>
            <a:pPr rtl="0"/>
            <a:r>
              <a:rPr lang="ca-ES"/>
              <a:t>Pràctica</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4611549" cy="2841829"/>
          </a:xfrm>
        </p:spPr>
        <p:txBody>
          <a:bodyPr wrap="square" anchor="b">
            <a:normAutofit/>
          </a:bodyPr>
          <a:lstStyle/>
          <a:p>
            <a:r>
              <a:rPr lang="es-ES" dirty="0" err="1"/>
              <a:t>Aplicació</a:t>
            </a:r>
            <a:r>
              <a:rPr lang="es-ES" dirty="0"/>
              <a:t> de la </a:t>
            </a:r>
            <a:r>
              <a:rPr lang="es-ES" dirty="0" err="1"/>
              <a:t>màscara</a:t>
            </a:r>
            <a:r>
              <a:rPr lang="es-ES" dirty="0"/>
              <a:t> </a:t>
            </a:r>
            <a:r>
              <a:rPr lang="es-ES" dirty="0" err="1"/>
              <a:t>amb</a:t>
            </a:r>
            <a:r>
              <a:rPr lang="es-ES" dirty="0"/>
              <a:t> </a:t>
            </a:r>
            <a:r>
              <a:rPr lang="es-ES" dirty="0" err="1"/>
              <a:t>minimum</a:t>
            </a:r>
            <a:r>
              <a:rPr lang="es-ES" dirty="0"/>
              <a:t> </a:t>
            </a:r>
            <a:r>
              <a:rPr lang="es-ES" dirty="0" err="1"/>
              <a:t>cut</a:t>
            </a:r>
            <a:endParaRPr lang="es-ES" dirty="0"/>
          </a:p>
        </p:txBody>
      </p:sp>
      <p:pic>
        <p:nvPicPr>
          <p:cNvPr id="27" name="Audio 26">
            <a:hlinkClick r:id="" action="ppaction://media"/>
            <a:extLst>
              <a:ext uri="{FF2B5EF4-FFF2-40B4-BE49-F238E27FC236}">
                <a16:creationId xmlns:a16="http://schemas.microsoft.com/office/drawing/2014/main" id="{AB7C8E23-16E1-126F-860C-251AFE41D8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108" name="Picture 12" descr="Example graph cut segmentation for a simple 3 × 3 image (adapted from... |  Download Scientific Diagram">
            <a:extLst>
              <a:ext uri="{FF2B5EF4-FFF2-40B4-BE49-F238E27FC236}">
                <a16:creationId xmlns:a16="http://schemas.microsoft.com/office/drawing/2014/main" id="{FE7FF174-7C1E-CDBD-2E9F-F8F4012A4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085" y="716151"/>
            <a:ext cx="5695950" cy="495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023161"/>
      </p:ext>
    </p:extLst>
  </p:cSld>
  <p:clrMapOvr>
    <a:masterClrMapping/>
  </p:clrMapOvr>
  <mc:AlternateContent xmlns:mc="http://schemas.openxmlformats.org/markup-compatibility/2006" xmlns:p14="http://schemas.microsoft.com/office/powerpoint/2010/main">
    <mc:Choice Requires="p14">
      <p:transition spd="med" p14:dur="700" advTm="18498">
        <p:fade/>
      </p:transition>
    </mc:Choice>
    <mc:Fallback xmlns="">
      <p:transition spd="med" advTm="18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4611549" cy="2841829"/>
          </a:xfrm>
        </p:spPr>
        <p:txBody>
          <a:bodyPr wrap="square" anchor="b">
            <a:normAutofit/>
          </a:bodyPr>
          <a:lstStyle/>
          <a:p>
            <a:r>
              <a:rPr lang="es-ES" err="1"/>
              <a:t>Utilitats</a:t>
            </a:r>
            <a:r>
              <a:rPr lang="es-ES"/>
              <a:t> </a:t>
            </a:r>
            <a:r>
              <a:rPr lang="es-ES" err="1"/>
              <a:t>d’aquestes</a:t>
            </a:r>
            <a:r>
              <a:rPr lang="es-ES"/>
              <a:t> </a:t>
            </a:r>
            <a:r>
              <a:rPr lang="es-ES" err="1"/>
              <a:t>tècniques</a:t>
            </a:r>
            <a:endParaRPr lang="es-ES"/>
          </a:p>
        </p:txBody>
      </p:sp>
      <p:pic>
        <p:nvPicPr>
          <p:cNvPr id="3" name="Picture 2" descr="A collage of images of different shapes&#10;&#10;Description automatically generated">
            <a:extLst>
              <a:ext uri="{FF2B5EF4-FFF2-40B4-BE49-F238E27FC236}">
                <a16:creationId xmlns:a16="http://schemas.microsoft.com/office/drawing/2014/main" id="{4029DF95-1E2C-187C-21E6-E445380E77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293673"/>
            <a:ext cx="4446641" cy="2726833"/>
          </a:xfrm>
          <a:prstGeom prst="rect">
            <a:avLst/>
          </a:prstGeom>
          <a:noFill/>
          <a:ln>
            <a:noFill/>
          </a:ln>
        </p:spPr>
      </p:pic>
      <p:pic>
        <p:nvPicPr>
          <p:cNvPr id="4102" name="Picture 6" descr="Apple Vision Pro-空間性設計操作篇. 如何設計操作行為給Apple Vision Pro的使用者| by Erik | Medium">
            <a:extLst>
              <a:ext uri="{FF2B5EF4-FFF2-40B4-BE49-F238E27FC236}">
                <a16:creationId xmlns:a16="http://schemas.microsoft.com/office/drawing/2014/main" id="{73873CBA-283C-EAC4-B074-DEF25BCC4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6056" y="4178167"/>
            <a:ext cx="4239300" cy="23861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Segmentation: The Deep Learning Approach | by Rayan Potter |  ANOLYTICS | Medium">
            <a:extLst>
              <a:ext uri="{FF2B5EF4-FFF2-40B4-BE49-F238E27FC236}">
                <a16:creationId xmlns:a16="http://schemas.microsoft.com/office/drawing/2014/main" id="{4F1201D9-67A3-655E-40A3-D11EFE35FC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1038" y="2775018"/>
            <a:ext cx="4214080" cy="2469187"/>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9A4384B2-137E-9AA7-72C0-922931FDF61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5050419"/>
      </p:ext>
    </p:extLst>
  </p:cSld>
  <p:clrMapOvr>
    <a:masterClrMapping/>
  </p:clrMapOvr>
  <mc:AlternateContent xmlns:mc="http://schemas.openxmlformats.org/markup-compatibility/2006" xmlns:p14="http://schemas.microsoft.com/office/powerpoint/2010/main">
    <mc:Choice Requires="p14">
      <p:transition spd="med" p14:dur="700" advTm="4703">
        <p:fade/>
      </p:transition>
    </mc:Choice>
    <mc:Fallback xmlns="">
      <p:transition spd="med" advTm="4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Audio 76">
            <a:hlinkClick r:id="" action="ppaction://media"/>
            <a:extLst>
              <a:ext uri="{FF2B5EF4-FFF2-40B4-BE49-F238E27FC236}">
                <a16:creationId xmlns:a16="http://schemas.microsoft.com/office/drawing/2014/main" id="{972AB07F-26DD-67F7-FB41-9786A47E61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 name="Picture 2" descr="A collage of images of different shapes&#10;&#10;Description automatically generated">
            <a:extLst>
              <a:ext uri="{FF2B5EF4-FFF2-40B4-BE49-F238E27FC236}">
                <a16:creationId xmlns:a16="http://schemas.microsoft.com/office/drawing/2014/main" id="{4029DF95-1E2C-187C-21E6-E445380E77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9050" y="1253872"/>
            <a:ext cx="7833899" cy="4804016"/>
          </a:xfrm>
          <a:prstGeom prst="rect">
            <a:avLst/>
          </a:prstGeom>
          <a:noFill/>
          <a:ln>
            <a:noFill/>
          </a:ln>
        </p:spPr>
      </p:pic>
      <p:sp>
        <p:nvSpPr>
          <p:cNvPr id="7" name="TextBox 6">
            <a:extLst>
              <a:ext uri="{FF2B5EF4-FFF2-40B4-BE49-F238E27FC236}">
                <a16:creationId xmlns:a16="http://schemas.microsoft.com/office/drawing/2014/main" id="{4560BB54-1CC1-1B8D-6B72-0471869B41C7}"/>
              </a:ext>
            </a:extLst>
          </p:cNvPr>
          <p:cNvSpPr txBox="1"/>
          <p:nvPr/>
        </p:nvSpPr>
        <p:spPr>
          <a:xfrm>
            <a:off x="3734097" y="652617"/>
            <a:ext cx="5066704" cy="601255"/>
          </a:xfrm>
          <a:prstGeom prst="rect">
            <a:avLst/>
          </a:prstGeom>
          <a:noFill/>
        </p:spPr>
        <p:txBody>
          <a:bodyPr wrap="square">
            <a:spAutoFit/>
          </a:bodyPr>
          <a:lstStyle/>
          <a:p>
            <a:pPr lvl="0">
              <a:lnSpc>
                <a:spcPct val="107000"/>
              </a:lnSpc>
            </a:pP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Reconeixement</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 </a:t>
            </a: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d'objectes</a:t>
            </a:r>
            <a:endParaRPr lang="es-E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3992585"/>
      </p:ext>
    </p:extLst>
  </p:cSld>
  <p:clrMapOvr>
    <a:masterClrMapping/>
  </p:clrMapOvr>
  <mc:AlternateContent xmlns:mc="http://schemas.openxmlformats.org/markup-compatibility/2006" xmlns:p14="http://schemas.microsoft.com/office/powerpoint/2010/main">
    <mc:Choice Requires="p14">
      <p:transition spd="med" p14:dur="700" advTm="12154">
        <p:fade/>
      </p:transition>
    </mc:Choice>
    <mc:Fallback xmlns="">
      <p:transition spd="med" advTm="121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0" name="Audio 4169">
            <a:hlinkClick r:id="" action="ppaction://media"/>
            <a:extLst>
              <a:ext uri="{FF2B5EF4-FFF2-40B4-BE49-F238E27FC236}">
                <a16:creationId xmlns:a16="http://schemas.microsoft.com/office/drawing/2014/main" id="{7767403F-F4BB-2EA3-4E69-E7F2F45140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106" name="Picture 10" descr="Image Segmentation: The Deep Learning Approach | by Rayan Potter |  ANOLYTICS | Medium">
            <a:extLst>
              <a:ext uri="{FF2B5EF4-FFF2-40B4-BE49-F238E27FC236}">
                <a16:creationId xmlns:a16="http://schemas.microsoft.com/office/drawing/2014/main" id="{4F1201D9-67A3-655E-40A3-D11EFE35F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078" y="1098187"/>
            <a:ext cx="7955843" cy="4661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B1BFD8-FE7F-4095-257E-7B1A98E737E2}"/>
              </a:ext>
            </a:extLst>
          </p:cNvPr>
          <p:cNvSpPr txBox="1"/>
          <p:nvPr/>
        </p:nvSpPr>
        <p:spPr>
          <a:xfrm>
            <a:off x="3069728" y="496932"/>
            <a:ext cx="6438603" cy="601255"/>
          </a:xfrm>
          <a:prstGeom prst="rect">
            <a:avLst/>
          </a:prstGeom>
          <a:noFill/>
        </p:spPr>
        <p:txBody>
          <a:bodyPr wrap="square">
            <a:spAutoFit/>
          </a:bodyPr>
          <a:lstStyle/>
          <a:p>
            <a:pPr lvl="0">
              <a:lnSpc>
                <a:spcPct val="107000"/>
              </a:lnSpc>
            </a:pP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Vehicles</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 de </a:t>
            </a: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conducció</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 autónoma</a:t>
            </a:r>
          </a:p>
        </p:txBody>
      </p:sp>
    </p:spTree>
    <p:extLst>
      <p:ext uri="{BB962C8B-B14F-4D97-AF65-F5344CB8AC3E}">
        <p14:creationId xmlns:p14="http://schemas.microsoft.com/office/powerpoint/2010/main" val="3654714582"/>
      </p:ext>
    </p:extLst>
  </p:cSld>
  <p:clrMapOvr>
    <a:masterClrMapping/>
  </p:clrMapOvr>
  <mc:AlternateContent xmlns:mc="http://schemas.openxmlformats.org/markup-compatibility/2006" xmlns:p14="http://schemas.microsoft.com/office/powerpoint/2010/main">
    <mc:Choice Requires="p14">
      <p:transition spd="med" p14:dur="700" advTm="14495">
        <p:fade/>
      </p:transition>
    </mc:Choice>
    <mc:Fallback xmlns="">
      <p:transition spd="med" advTm="14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7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Audio 40">
            <a:hlinkClick r:id="" action="ppaction://media"/>
            <a:extLst>
              <a:ext uri="{FF2B5EF4-FFF2-40B4-BE49-F238E27FC236}">
                <a16:creationId xmlns:a16="http://schemas.microsoft.com/office/drawing/2014/main" id="{51110752-E3A0-0EF6-9302-FCD16BFFA1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102" name="Picture 6" descr="Apple Vision Pro-空間性設計操作篇. 如何設計操作行為給Apple Vision Pro的使用者| by Erik | Medium">
            <a:extLst>
              <a:ext uri="{FF2B5EF4-FFF2-40B4-BE49-F238E27FC236}">
                <a16:creationId xmlns:a16="http://schemas.microsoft.com/office/drawing/2014/main" id="{73873CBA-283C-EAC4-B074-DEF25BCC4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5006" y="1053144"/>
            <a:ext cx="8441987" cy="4751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4AACE-D51B-2784-CADA-C9B791EB4873}"/>
              </a:ext>
            </a:extLst>
          </p:cNvPr>
          <p:cNvSpPr txBox="1"/>
          <p:nvPr/>
        </p:nvSpPr>
        <p:spPr>
          <a:xfrm>
            <a:off x="4159002" y="451889"/>
            <a:ext cx="3873996" cy="601255"/>
          </a:xfrm>
          <a:prstGeom prst="rect">
            <a:avLst/>
          </a:prstGeom>
          <a:noFill/>
        </p:spPr>
        <p:txBody>
          <a:bodyPr wrap="square">
            <a:spAutoFit/>
          </a:bodyPr>
          <a:lstStyle/>
          <a:p>
            <a:pPr lvl="0">
              <a:lnSpc>
                <a:spcPct val="107000"/>
              </a:lnSpc>
            </a:pP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Realitat</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 augmentada</a:t>
            </a:r>
          </a:p>
        </p:txBody>
      </p:sp>
    </p:spTree>
    <p:extLst>
      <p:ext uri="{BB962C8B-B14F-4D97-AF65-F5344CB8AC3E}">
        <p14:creationId xmlns:p14="http://schemas.microsoft.com/office/powerpoint/2010/main" val="3238521834"/>
      </p:ext>
    </p:extLst>
  </p:cSld>
  <p:clrMapOvr>
    <a:masterClrMapping/>
  </p:clrMapOvr>
  <mc:AlternateContent xmlns:mc="http://schemas.openxmlformats.org/markup-compatibility/2006" xmlns:p14="http://schemas.microsoft.com/office/powerpoint/2010/main">
    <mc:Choice Requires="p14">
      <p:transition spd="med" p14:dur="700" advTm="11926">
        <p:fade/>
      </p:transition>
    </mc:Choice>
    <mc:Fallback xmlns="">
      <p:transition spd="med" advTm="11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34AACE-D51B-2784-CADA-C9B791EB4873}"/>
              </a:ext>
            </a:extLst>
          </p:cNvPr>
          <p:cNvSpPr txBox="1"/>
          <p:nvPr/>
        </p:nvSpPr>
        <p:spPr>
          <a:xfrm>
            <a:off x="4522296" y="724450"/>
            <a:ext cx="3147406" cy="601255"/>
          </a:xfrm>
          <a:prstGeom prst="rect">
            <a:avLst/>
          </a:prstGeom>
          <a:noFill/>
        </p:spPr>
        <p:txBody>
          <a:bodyPr wrap="square">
            <a:spAutoFit/>
          </a:bodyPr>
          <a:lstStyle/>
          <a:p>
            <a:pPr lvl="0">
              <a:lnSpc>
                <a:spcPct val="107000"/>
              </a:lnSpc>
            </a:pPr>
            <a:r>
              <a:rPr lang="es-ES" sz="3200" kern="100" dirty="0">
                <a:effectLst/>
                <a:latin typeface="Aptos" panose="020B0004020202020204" pitchFamily="34" charset="0"/>
                <a:ea typeface="Aptos" panose="020B0004020202020204" pitchFamily="34" charset="0"/>
                <a:cs typeface="Times New Roman" panose="02020603050405020304" pitchFamily="18" charset="0"/>
              </a:rPr>
              <a:t>Per a la </a:t>
            </a: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pràctica</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2" name="TextBox 1">
            <a:extLst>
              <a:ext uri="{FF2B5EF4-FFF2-40B4-BE49-F238E27FC236}">
                <a16:creationId xmlns:a16="http://schemas.microsoft.com/office/drawing/2014/main" id="{173D1A69-2F9B-1E1B-6FE2-3F97A510D9C9}"/>
              </a:ext>
            </a:extLst>
          </p:cNvPr>
          <p:cNvSpPr txBox="1"/>
          <p:nvPr/>
        </p:nvSpPr>
        <p:spPr>
          <a:xfrm>
            <a:off x="2431193" y="3039758"/>
            <a:ext cx="7329613" cy="1128194"/>
          </a:xfrm>
          <a:prstGeom prst="rect">
            <a:avLst/>
          </a:prstGeom>
          <a:noFill/>
        </p:spPr>
        <p:txBody>
          <a:bodyPr wrap="square">
            <a:spAutoFit/>
          </a:bodyPr>
          <a:lstStyle/>
          <a:p>
            <a:pPr lvl="0">
              <a:lnSpc>
                <a:spcPct val="107000"/>
              </a:lnSpc>
            </a:pPr>
            <a:r>
              <a:rPr lang="es-ES" sz="3200" kern="100" dirty="0">
                <a:effectLst/>
                <a:latin typeface="Aptos" panose="020B0004020202020204" pitchFamily="34" charset="0"/>
                <a:ea typeface="Aptos" panose="020B0004020202020204" pitchFamily="34" charset="0"/>
                <a:cs typeface="Times New Roman" panose="02020603050405020304" pitchFamily="18" charset="0"/>
                <a:hlinkClick r:id="rId3"/>
              </a:rPr>
              <a:t>https://es.mathworks.com/help/images/segment-image-using-graph-cut.html</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2935529122"/>
      </p:ext>
    </p:extLst>
  </p:cSld>
  <p:clrMapOvr>
    <a:masterClrMapping/>
  </p:clrMapOvr>
  <mc:AlternateContent xmlns:mc="http://schemas.openxmlformats.org/markup-compatibility/2006" xmlns:p14="http://schemas.microsoft.com/office/powerpoint/2010/main">
    <mc:Choice Requires="p14">
      <p:transition spd="med" p14:dur="700" advTm="11926">
        <p:fade/>
      </p:transition>
    </mc:Choice>
    <mc:Fallback xmlns="">
      <p:transition spd="med" advTm="1192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34AACE-D51B-2784-CADA-C9B791EB4873}"/>
              </a:ext>
            </a:extLst>
          </p:cNvPr>
          <p:cNvSpPr txBox="1"/>
          <p:nvPr/>
        </p:nvSpPr>
        <p:spPr>
          <a:xfrm>
            <a:off x="4522296" y="724450"/>
            <a:ext cx="3147406" cy="601255"/>
          </a:xfrm>
          <a:prstGeom prst="rect">
            <a:avLst/>
          </a:prstGeom>
          <a:noFill/>
        </p:spPr>
        <p:txBody>
          <a:bodyPr wrap="square">
            <a:spAutoFit/>
          </a:bodyPr>
          <a:lstStyle/>
          <a:p>
            <a:pPr lvl="0">
              <a:lnSpc>
                <a:spcPct val="107000"/>
              </a:lnSpc>
            </a:pPr>
            <a:r>
              <a:rPr lang="es-ES" sz="3200" kern="100" dirty="0">
                <a:effectLst/>
                <a:latin typeface="Aptos" panose="020B0004020202020204" pitchFamily="34" charset="0"/>
                <a:ea typeface="Aptos" panose="020B0004020202020204" pitchFamily="34" charset="0"/>
                <a:cs typeface="Times New Roman" panose="02020603050405020304" pitchFamily="18" charset="0"/>
              </a:rPr>
              <a:t>Per a la </a:t>
            </a: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pràctica</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a:t>
            </a:r>
          </a:p>
        </p:txBody>
      </p:sp>
      <p:pic>
        <p:nvPicPr>
          <p:cNvPr id="3" name="Picture 2" descr="Selecció d'elements de la imatge amb l'&#10;eina de Graph Cut&#10;">
            <a:extLst>
              <a:ext uri="{FF2B5EF4-FFF2-40B4-BE49-F238E27FC236}">
                <a16:creationId xmlns:a16="http://schemas.microsoft.com/office/drawing/2014/main" id="{DDAD7B06-BA07-5E7B-FC53-FE0D73DC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61" y="1453702"/>
            <a:ext cx="6733724" cy="408925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D9D3AC7-AFDC-8F90-2C55-204533E27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014" y="3271100"/>
            <a:ext cx="5296494" cy="3212827"/>
          </a:xfrm>
          <a:prstGeom prst="rect">
            <a:avLst/>
          </a:prstGeom>
        </p:spPr>
      </p:pic>
    </p:spTree>
    <p:extLst>
      <p:ext uri="{BB962C8B-B14F-4D97-AF65-F5344CB8AC3E}">
        <p14:creationId xmlns:p14="http://schemas.microsoft.com/office/powerpoint/2010/main" val="4188430810"/>
      </p:ext>
    </p:extLst>
  </p:cSld>
  <p:clrMapOvr>
    <a:masterClrMapping/>
  </p:clrMapOvr>
  <mc:AlternateContent xmlns:mc="http://schemas.openxmlformats.org/markup-compatibility/2006">
    <mc:Choice xmlns:p14="http://schemas.microsoft.com/office/powerpoint/2010/main" Requires="p14">
      <p:transition spd="med" p14:dur="700" advTm="11926">
        <p:fade/>
      </p:transition>
    </mc:Choice>
    <mc:Fallback>
      <p:transition spd="med" advTm="11926">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34AACE-D51B-2784-CADA-C9B791EB4873}"/>
              </a:ext>
            </a:extLst>
          </p:cNvPr>
          <p:cNvSpPr txBox="1"/>
          <p:nvPr/>
        </p:nvSpPr>
        <p:spPr>
          <a:xfrm>
            <a:off x="4522296" y="724450"/>
            <a:ext cx="3147406" cy="601255"/>
          </a:xfrm>
          <a:prstGeom prst="rect">
            <a:avLst/>
          </a:prstGeom>
          <a:noFill/>
        </p:spPr>
        <p:txBody>
          <a:bodyPr wrap="square">
            <a:spAutoFit/>
          </a:bodyPr>
          <a:lstStyle/>
          <a:p>
            <a:pPr lvl="0">
              <a:lnSpc>
                <a:spcPct val="107000"/>
              </a:lnSpc>
            </a:pPr>
            <a:r>
              <a:rPr lang="es-ES" sz="3200" kern="100" dirty="0">
                <a:effectLst/>
                <a:latin typeface="Aptos" panose="020B0004020202020204" pitchFamily="34" charset="0"/>
                <a:ea typeface="Aptos" panose="020B0004020202020204" pitchFamily="34" charset="0"/>
                <a:cs typeface="Times New Roman" panose="02020603050405020304" pitchFamily="18" charset="0"/>
              </a:rPr>
              <a:t>Per a la </a:t>
            </a:r>
            <a:r>
              <a:rPr lang="es-ES" sz="3200" kern="100" dirty="0" err="1">
                <a:effectLst/>
                <a:latin typeface="Aptos" panose="020B0004020202020204" pitchFamily="34" charset="0"/>
                <a:ea typeface="Aptos" panose="020B0004020202020204" pitchFamily="34" charset="0"/>
                <a:cs typeface="Times New Roman" panose="02020603050405020304" pitchFamily="18" charset="0"/>
              </a:rPr>
              <a:t>pràctica</a:t>
            </a:r>
            <a:r>
              <a:rPr lang="es-ES" sz="3200" kern="100" dirty="0">
                <a:effectLst/>
                <a:latin typeface="Aptos" panose="020B0004020202020204" pitchFamily="34" charset="0"/>
                <a:ea typeface="Aptos" panose="020B0004020202020204" pitchFamily="34" charset="0"/>
                <a:cs typeface="Times New Roman" panose="02020603050405020304" pitchFamily="18" charset="0"/>
              </a:rPr>
              <a:t>:</a:t>
            </a:r>
          </a:p>
        </p:txBody>
      </p:sp>
      <p:pic>
        <p:nvPicPr>
          <p:cNvPr id="2" name="Picture 1" descr="A screenshot of a computer&#10;&#10;Description automatically generated">
            <a:extLst>
              <a:ext uri="{FF2B5EF4-FFF2-40B4-BE49-F238E27FC236}">
                <a16:creationId xmlns:a16="http://schemas.microsoft.com/office/drawing/2014/main" id="{92D26D83-614C-FFD8-C87D-C9A1DAC2CE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05" y="1931081"/>
            <a:ext cx="10561590" cy="4318890"/>
          </a:xfrm>
          <a:prstGeom prst="rect">
            <a:avLst/>
          </a:prstGeom>
        </p:spPr>
      </p:pic>
    </p:spTree>
    <p:extLst>
      <p:ext uri="{BB962C8B-B14F-4D97-AF65-F5344CB8AC3E}">
        <p14:creationId xmlns:p14="http://schemas.microsoft.com/office/powerpoint/2010/main" val="1656345265"/>
      </p:ext>
    </p:extLst>
  </p:cSld>
  <p:clrMapOvr>
    <a:masterClrMapping/>
  </p:clrMapOvr>
  <mc:AlternateContent xmlns:mc="http://schemas.openxmlformats.org/markup-compatibility/2006">
    <mc:Choice xmlns:p14="http://schemas.microsoft.com/office/powerpoint/2010/main" Requires="p14">
      <p:transition spd="med" p14:dur="700" advTm="11926">
        <p:fade/>
      </p:transition>
    </mc:Choice>
    <mc:Fallback>
      <p:transition spd="med" advTm="11926">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2841829"/>
          </a:xfrm>
          <a:noFill/>
        </p:spPr>
        <p:txBody>
          <a:bodyPr rtlCol="0" anchor="b">
            <a:normAutofit/>
          </a:bodyPr>
          <a:lstStyle>
            <a:defPPr>
              <a:defRPr lang="es-ES"/>
            </a:defPPr>
          </a:lstStyle>
          <a:p>
            <a:r>
              <a:rPr lang="es-ES"/>
              <a:t>Moltes Gràcies</a:t>
            </a:r>
          </a:p>
        </p:txBody>
      </p:sp>
      <p:sp>
        <p:nvSpPr>
          <p:cNvPr id="3" name="Marcador de contenido 2">
            <a:extLst>
              <a:ext uri="{FF2B5EF4-FFF2-40B4-BE49-F238E27FC236}">
                <a16:creationId xmlns:a16="http://schemas.microsoft.com/office/drawing/2014/main" id="{1BE98EFF-197D-3136-70B9-7BBD30A48931}"/>
              </a:ext>
            </a:extLst>
          </p:cNvPr>
          <p:cNvSpPr>
            <a:spLocks noGrp="1"/>
          </p:cNvSpPr>
          <p:nvPr>
            <p:ph idx="1"/>
          </p:nvPr>
        </p:nvSpPr>
        <p:spPr>
          <a:xfrm>
            <a:off x="549537" y="3646704"/>
            <a:ext cx="5179330" cy="2706160"/>
          </a:xfrm>
          <a:noFill/>
        </p:spPr>
        <p:txBody>
          <a:bodyPr vert="horz" wrap="square" lIns="0" tIns="0" rIns="0" bIns="0" rtlCol="0" anchor="t">
            <a:normAutofit/>
          </a:bodyPr>
          <a:lstStyle>
            <a:defPPr>
              <a:defRPr lang="es-ES"/>
            </a:defPPr>
          </a:lstStyle>
          <a:p>
            <a:r>
              <a:rPr lang="es-ES" err="1"/>
              <a:t>Temps</a:t>
            </a:r>
            <a:r>
              <a:rPr lang="es-ES" dirty="0"/>
              <a:t> per </a:t>
            </a:r>
            <a:r>
              <a:rPr lang="es-ES" b="1" dirty="0"/>
              <a:t>preguntes</a:t>
            </a:r>
            <a:r>
              <a:rPr lang="es-ES" dirty="0"/>
              <a:t>!</a:t>
            </a:r>
          </a:p>
        </p:txBody>
      </p:sp>
      <p:pic>
        <p:nvPicPr>
          <p:cNvPr id="25" name="Marcador de posición de imagen 24" descr="Primer plano de una red">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 b="1"/>
          <a:stretch/>
        </p:blipFill>
        <p:spPr>
          <a:xfrm>
            <a:off x="5926138" y="549275"/>
            <a:ext cx="5654675" cy="5788025"/>
          </a:xfrm>
        </p:spPr>
      </p:pic>
    </p:spTree>
    <p:extLst>
      <p:ext uri="{BB962C8B-B14F-4D97-AF65-F5344CB8AC3E}">
        <p14:creationId xmlns:p14="http://schemas.microsoft.com/office/powerpoint/2010/main" val="254763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034E89-1952-5288-08A0-70A4A73BE39E}"/>
              </a:ext>
            </a:extLst>
          </p:cNvPr>
          <p:cNvSpPr>
            <a:spLocks noGrp="1"/>
          </p:cNvSpPr>
          <p:nvPr>
            <p:ph type="ctrTitle"/>
          </p:nvPr>
        </p:nvSpPr>
        <p:spPr>
          <a:xfrm>
            <a:off x="550863" y="4045464"/>
            <a:ext cx="11115355" cy="2286000"/>
          </a:xfrm>
          <a:noFill/>
        </p:spPr>
        <p:txBody>
          <a:bodyPr rtlCol="0" anchor="ctr"/>
          <a:lstStyle>
            <a:defPPr>
              <a:defRPr lang="es-ES"/>
            </a:defPPr>
          </a:lstStyle>
          <a:p>
            <a:pPr rtl="0"/>
            <a:r>
              <a:rPr lang="es-ES" sz="4800" err="1"/>
              <a:t>Tècniques</a:t>
            </a:r>
            <a:r>
              <a:rPr lang="es-ES" sz="4800"/>
              <a:t> de </a:t>
            </a:r>
            <a:r>
              <a:rPr lang="es-ES" sz="4800" err="1"/>
              <a:t>transformació</a:t>
            </a:r>
            <a:r>
              <a:rPr lang="es-ES" sz="4800"/>
              <a:t> de </a:t>
            </a:r>
            <a:r>
              <a:rPr lang="es-ES" sz="4800" err="1"/>
              <a:t>colors</a:t>
            </a:r>
            <a:endParaRPr lang="es-ES" sz="4800"/>
          </a:p>
        </p:txBody>
      </p:sp>
      <p:pic>
        <p:nvPicPr>
          <p:cNvPr id="11" name="Marcador de posición de imagen 15" descr="Fondo digital de puntos de datos">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t="52" b="52"/>
          <a:stretch/>
        </p:blipFill>
        <p:spPr>
          <a:xfrm>
            <a:off x="0" y="4594"/>
            <a:ext cx="12192000" cy="3771878"/>
          </a:xfrm>
        </p:spPr>
      </p:pic>
      <p:pic>
        <p:nvPicPr>
          <p:cNvPr id="36" name="Audio 35">
            <a:hlinkClick r:id="" action="ppaction://media"/>
            <a:extLst>
              <a:ext uri="{FF2B5EF4-FFF2-40B4-BE49-F238E27FC236}">
                <a16:creationId xmlns:a16="http://schemas.microsoft.com/office/drawing/2014/main" id="{42A6C292-0550-FB31-7421-14A15C3A5CD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9748091"/>
      </p:ext>
    </p:extLst>
  </p:cSld>
  <p:clrMapOvr>
    <a:masterClrMapping/>
  </p:clrMapOvr>
  <mc:AlternateContent xmlns:mc="http://schemas.openxmlformats.org/markup-compatibility/2006" xmlns:p14="http://schemas.microsoft.com/office/powerpoint/2010/main">
    <mc:Choice Requires="p14">
      <p:transition spd="slow" p14:dur="2000" advTm="27659"/>
    </mc:Choice>
    <mc:Fallback xmlns="">
      <p:transition spd="slow" advTm="27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13EE3-96FE-F3D8-549F-60C359DD89B8}"/>
              </a:ext>
            </a:extLst>
          </p:cNvPr>
          <p:cNvSpPr>
            <a:spLocks noGrp="1"/>
          </p:cNvSpPr>
          <p:nvPr>
            <p:ph type="title"/>
          </p:nvPr>
        </p:nvSpPr>
        <p:spPr/>
        <p:txBody>
          <a:bodyPr/>
          <a:lstStyle/>
          <a:p>
            <a:r>
              <a:rPr lang="es-ES"/>
              <a:t>Formulació</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330D73-AC9E-4085-A0AE-16E3B7B9B325}"/>
                  </a:ext>
                </a:extLst>
              </p:cNvPr>
              <p:cNvSpPr>
                <a:spLocks noGrp="1"/>
              </p:cNvSpPr>
              <p:nvPr>
                <p:ph sz="quarter" idx="13"/>
              </p:nvPr>
            </p:nvSpPr>
            <p:spPr/>
            <p:txBody>
              <a:bodyPr>
                <a:normAutofit/>
              </a:bodyPr>
              <a:lstStyle/>
              <a:p>
                <a:endParaRPr lang="es-ES" sz="2400" i="1" kern="100">
                  <a:effectLst/>
                  <a:latin typeface="Cambria Math" panose="02040503050406030204" pitchFamily="18" charset="0"/>
                  <a:ea typeface="Aptos" panose="020B00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s-ES" sz="2400" i="1" kern="100" smtClean="0">
                              <a:effectLst/>
                              <a:latin typeface="Cambria Math" panose="02040503050406030204" pitchFamily="18" charset="0"/>
                              <a:ea typeface="Aptos" panose="020B0004020202020204" pitchFamily="34" charset="0"/>
                              <a:cs typeface="Arial" panose="020B0604020202020204" pitchFamily="34" charset="0"/>
                            </a:rPr>
                          </m:ctrlPr>
                        </m:sSubPr>
                        <m:e>
                          <m:r>
                            <a:rPr lang="ca-ES" sz="2400" i="1" kern="100">
                              <a:effectLst/>
                              <a:latin typeface="Cambria Math" panose="02040503050406030204" pitchFamily="18" charset="0"/>
                              <a:ea typeface="Aptos" panose="020B0004020202020204" pitchFamily="34" charset="0"/>
                              <a:cs typeface="Arial" panose="020B0604020202020204" pitchFamily="34" charset="0"/>
                            </a:rPr>
                            <m:t>𝑆</m:t>
                          </m:r>
                        </m:e>
                        <m:sub>
                          <m:r>
                            <a:rPr lang="ca-ES" sz="2400" i="1" kern="100">
                              <a:effectLst/>
                              <a:latin typeface="Cambria Math" panose="02040503050406030204" pitchFamily="18" charset="0"/>
                              <a:ea typeface="Aptos" panose="020B0004020202020204" pitchFamily="34" charset="0"/>
                              <a:cs typeface="Arial" panose="020B0604020202020204" pitchFamily="34" charset="0"/>
                            </a:rPr>
                            <m:t>𝑖</m:t>
                          </m:r>
                        </m:sub>
                      </m:sSub>
                      <m:r>
                        <a:rPr lang="ca-E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s-E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ca-ES" sz="2400" i="1" kern="100">
                              <a:effectLst/>
                              <a:latin typeface="Cambria Math" panose="02040503050406030204" pitchFamily="18" charset="0"/>
                              <a:ea typeface="Aptos" panose="020B0004020202020204" pitchFamily="34" charset="0"/>
                              <a:cs typeface="Arial" panose="020B0604020202020204" pitchFamily="34" charset="0"/>
                            </a:rPr>
                            <m:t>𝑇</m:t>
                          </m:r>
                        </m:e>
                        <m:sub>
                          <m:r>
                            <a:rPr lang="ca-ES" sz="2400" i="1" kern="100">
                              <a:effectLst/>
                              <a:latin typeface="Cambria Math" panose="02040503050406030204" pitchFamily="18" charset="0"/>
                              <a:ea typeface="Aptos" panose="020B0004020202020204" pitchFamily="34" charset="0"/>
                              <a:cs typeface="Arial" panose="020B0604020202020204" pitchFamily="34" charset="0"/>
                            </a:rPr>
                            <m:t>𝑖</m:t>
                          </m:r>
                        </m:sub>
                      </m:sSub>
                      <m:d>
                        <m:dPr>
                          <m:ctrlPr>
                            <a:rPr lang="es-ES" sz="2400" i="1" kern="100">
                              <a:effectLst/>
                              <a:latin typeface="Cambria Math" panose="02040503050406030204" pitchFamily="18" charset="0"/>
                              <a:ea typeface="Aptos" panose="020B0004020202020204" pitchFamily="34" charset="0"/>
                              <a:cs typeface="Arial" panose="020B0604020202020204" pitchFamily="34" charset="0"/>
                            </a:rPr>
                          </m:ctrlPr>
                        </m:dPr>
                        <m:e>
                          <m:sSub>
                            <m:sSubPr>
                              <m:ctrlPr>
                                <a:rPr lang="es-E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ca-ES" sz="2400" i="1" kern="100">
                                  <a:effectLst/>
                                  <a:latin typeface="Cambria Math" panose="02040503050406030204" pitchFamily="18" charset="0"/>
                                  <a:ea typeface="Aptos" panose="020B0004020202020204" pitchFamily="34" charset="0"/>
                                  <a:cs typeface="Arial" panose="020B0604020202020204" pitchFamily="34" charset="0"/>
                                </a:rPr>
                                <m:t>𝑟</m:t>
                              </m:r>
                            </m:e>
                            <m:sub>
                              <m:r>
                                <a:rPr lang="ca-ES" sz="2400" i="1" kern="100">
                                  <a:effectLst/>
                                  <a:latin typeface="Cambria Math" panose="02040503050406030204" pitchFamily="18" charset="0"/>
                                  <a:ea typeface="Aptos" panose="020B0004020202020204" pitchFamily="34" charset="0"/>
                                  <a:cs typeface="Arial" panose="020B0604020202020204" pitchFamily="34" charset="0"/>
                                </a:rPr>
                                <m:t>𝑖</m:t>
                              </m:r>
                            </m:sub>
                          </m:sSub>
                        </m:e>
                      </m:d>
                      <m:r>
                        <a:rPr lang="ca-ES" sz="2400" i="1" kern="100">
                          <a:effectLst/>
                          <a:latin typeface="Cambria Math" panose="02040503050406030204" pitchFamily="18" charset="0"/>
                          <a:ea typeface="Aptos" panose="020B0004020202020204" pitchFamily="34" charset="0"/>
                          <a:cs typeface="Arial" panose="020B0604020202020204" pitchFamily="34" charset="0"/>
                        </a:rPr>
                        <m:t>       </m:t>
                      </m:r>
                      <m:r>
                        <a:rPr lang="ca-ES" sz="2400" i="1" kern="100">
                          <a:effectLst/>
                          <a:latin typeface="Cambria Math" panose="02040503050406030204" pitchFamily="18" charset="0"/>
                          <a:ea typeface="Aptos" panose="020B0004020202020204" pitchFamily="34" charset="0"/>
                          <a:cs typeface="Arial" panose="020B0604020202020204" pitchFamily="34" charset="0"/>
                        </a:rPr>
                        <m:t>𝑖</m:t>
                      </m:r>
                      <m:r>
                        <a:rPr lang="ca-ES" sz="2400" i="1" kern="100">
                          <a:effectLst/>
                          <a:latin typeface="Cambria Math" panose="02040503050406030204" pitchFamily="18" charset="0"/>
                          <a:ea typeface="Aptos" panose="020B0004020202020204" pitchFamily="34" charset="0"/>
                          <a:cs typeface="Arial" panose="020B0604020202020204" pitchFamily="34" charset="0"/>
                        </a:rPr>
                        <m:t>=1,2,…,</m:t>
                      </m:r>
                      <m:r>
                        <a:rPr lang="ca-ES" sz="2400" i="1" kern="100">
                          <a:effectLst/>
                          <a:latin typeface="Cambria Math" panose="02040503050406030204" pitchFamily="18" charset="0"/>
                          <a:ea typeface="Aptos" panose="020B0004020202020204" pitchFamily="34" charset="0"/>
                          <a:cs typeface="Arial" panose="020B0604020202020204" pitchFamily="34" charset="0"/>
                        </a:rPr>
                        <m:t>𝑛</m:t>
                      </m:r>
                    </m:oMath>
                  </m:oMathPara>
                </a14:m>
                <a:endParaRPr lang="es-ES" sz="2400" kern="10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3" name="Marcador de contenido 2">
                <a:extLst>
                  <a:ext uri="{FF2B5EF4-FFF2-40B4-BE49-F238E27FC236}">
                    <a16:creationId xmlns:a16="http://schemas.microsoft.com/office/drawing/2014/main" id="{07330D73-AC9E-4085-A0AE-16E3B7B9B325}"/>
                  </a:ext>
                </a:extLst>
              </p:cNvPr>
              <p:cNvSpPr>
                <a:spLocks noGrp="1" noRot="1" noChangeAspect="1" noMove="1" noResize="1" noEditPoints="1" noAdjustHandles="1" noChangeArrowheads="1" noChangeShapeType="1" noTextEdit="1"/>
              </p:cNvSpPr>
              <p:nvPr>
                <p:ph sz="quarter" idx="13"/>
              </p:nvPr>
            </p:nvSpPr>
            <p:spPr>
              <a:blipFill>
                <a:blip r:embed="rId5"/>
                <a:stretch>
                  <a:fillRect/>
                </a:stretch>
              </a:blipFill>
            </p:spPr>
            <p:txBody>
              <a:bodyPr/>
              <a:lstStyle/>
              <a:p>
                <a:r>
                  <a:rPr lang="es-ES">
                    <a:noFill/>
                  </a:rPr>
                  <a:t> </a:t>
                </a:r>
              </a:p>
            </p:txBody>
          </p:sp>
        </mc:Fallback>
      </mc:AlternateContent>
      <p:pic>
        <p:nvPicPr>
          <p:cNvPr id="68" name="Audio 67">
            <a:hlinkClick r:id="" action="ppaction://media"/>
            <a:extLst>
              <a:ext uri="{FF2B5EF4-FFF2-40B4-BE49-F238E27FC236}">
                <a16:creationId xmlns:a16="http://schemas.microsoft.com/office/drawing/2014/main" id="{2F9D0FB0-3FB5-AFED-ABA2-25DA01BC65E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7" name="Entrada de lápiz 66">
                <a:extLst>
                  <a:ext uri="{FF2B5EF4-FFF2-40B4-BE49-F238E27FC236}">
                    <a16:creationId xmlns:a16="http://schemas.microsoft.com/office/drawing/2014/main" id="{58754E1E-0CE9-8E80-C6BC-99F4CDA4AE04}"/>
                  </a:ext>
                </a:extLst>
              </p14:cNvPr>
              <p14:cNvContentPartPr/>
              <p14:nvPr>
                <p:extLst>
                  <p:ext uri="{42D2F446-02D8-4167-A562-619A0277C38B}">
                    <p15:isNarration xmlns:p15="http://schemas.microsoft.com/office/powerpoint/2012/main" val="1"/>
                  </p:ext>
                </p:extLst>
              </p14:nvPr>
            </p14:nvContentPartPr>
            <p14:xfrm>
              <a:off x="4438080" y="2956680"/>
              <a:ext cx="3333600" cy="410040"/>
            </p14:xfrm>
          </p:contentPart>
        </mc:Choice>
        <mc:Fallback xmlns="">
          <p:pic>
            <p:nvPicPr>
              <p:cNvPr id="67" name="Entrada de lápiz 66">
                <a:extLst>
                  <a:ext uri="{FF2B5EF4-FFF2-40B4-BE49-F238E27FC236}">
                    <a16:creationId xmlns:a16="http://schemas.microsoft.com/office/drawing/2014/main" id="{58754E1E-0CE9-8E80-C6BC-99F4CDA4AE04}"/>
                  </a:ext>
                </a:extLst>
              </p:cNvPr>
              <p:cNvPicPr>
                <a:picLocks noGrp="1" noRot="1" noChangeAspect="1" noMove="1" noResize="1" noEditPoints="1" noAdjustHandles="1" noChangeArrowheads="1" noChangeShapeType="1"/>
              </p:cNvPicPr>
              <p:nvPr/>
            </p:nvPicPr>
            <p:blipFill>
              <a:blip r:embed="rId8"/>
              <a:stretch>
                <a:fillRect/>
              </a:stretch>
            </p:blipFill>
            <p:spPr>
              <a:xfrm>
                <a:off x="4422240" y="2893320"/>
                <a:ext cx="3364920" cy="536760"/>
              </a:xfrm>
              <a:prstGeom prst="rect">
                <a:avLst/>
              </a:prstGeom>
            </p:spPr>
          </p:pic>
        </mc:Fallback>
      </mc:AlternateContent>
    </p:spTree>
    <p:extLst>
      <p:ext uri="{BB962C8B-B14F-4D97-AF65-F5344CB8AC3E}">
        <p14:creationId xmlns:p14="http://schemas.microsoft.com/office/powerpoint/2010/main" val="3154608443"/>
      </p:ext>
    </p:extLst>
  </p:cSld>
  <p:clrMapOvr>
    <a:masterClrMapping/>
  </p:clrMapOvr>
  <mc:AlternateContent xmlns:mc="http://schemas.openxmlformats.org/markup-compatibility/2006" xmlns:p14="http://schemas.microsoft.com/office/powerpoint/2010/main">
    <mc:Choice Requires="p14">
      <p:transition spd="slow" p14:dur="2000" advTm="75906"/>
    </mc:Choice>
    <mc:Fallback xmlns="">
      <p:transition spd="slow" advTm="75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par>
                                <p:cTn id="7" presetID="59"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md type="call" cmd="playFrom(0.0)">
                                      <p:cBhvr>
                                        <p:cTn id="9"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8"/>
                </p:tgtEl>
              </p:cMediaNode>
            </p:audio>
          </p:childTnLst>
        </p:cTn>
      </p:par>
    </p:tnLst>
  </p:timing>
  <p:extLst>
    <p:ext uri="{3A86A75C-4F4B-4683-9AE1-C65F6400EC91}">
      <p14:laserTraceLst xmlns:p14="http://schemas.microsoft.com/office/powerpoint/2010/main">
        <p14:tracePtLst>
          <p14:tracePt t="4656" x="1622425" y="6732588"/>
          <p14:tracePt t="4669" x="1657350" y="6643688"/>
          <p14:tracePt t="4671" x="1765300" y="6519863"/>
          <p14:tracePt t="4686" x="1835150" y="6394450"/>
          <p14:tracePt t="4689" x="1906588" y="6305550"/>
          <p14:tracePt t="4703" x="2032000" y="6092825"/>
          <p14:tracePt t="4720" x="2103438" y="5967413"/>
          <p14:tracePt t="4736" x="2120900" y="5913438"/>
          <p14:tracePt t="4738" x="2192338" y="5842000"/>
          <p14:tracePt t="4753" x="2281238" y="5735638"/>
          <p14:tracePt t="4770" x="2441575" y="5575300"/>
          <p14:tracePt t="4786" x="2673350" y="5360988"/>
          <p14:tracePt t="4803" x="2870200" y="5165725"/>
          <p14:tracePt t="4819" x="2922588" y="5094288"/>
          <p14:tracePt t="4836" x="3013075" y="4951413"/>
          <p14:tracePt t="4853" x="3048000" y="4879975"/>
          <p14:tracePt t="4870" x="3082925" y="4827588"/>
          <p14:tracePt t="4886" x="3119438" y="4738688"/>
          <p14:tracePt t="4903" x="3173413" y="4613275"/>
          <p14:tracePt t="4905" x="3173413" y="4595813"/>
          <p14:tracePt t="4920" x="3262313" y="4435475"/>
          <p14:tracePt t="4937" x="3297238" y="4346575"/>
          <p14:tracePt t="4953" x="3405188" y="4221163"/>
          <p14:tracePt t="4970" x="3511550" y="4079875"/>
          <p14:tracePt t="4987" x="3617913" y="3900488"/>
          <p14:tracePt t="5004" x="3671888" y="3829050"/>
          <p14:tracePt t="5020" x="3706813" y="3776663"/>
          <p14:tracePt t="5037" x="3725863" y="3740150"/>
          <p14:tracePt t="5354" x="3760788" y="3740150"/>
          <p14:tracePt t="5361" x="3849688" y="3740150"/>
          <p14:tracePt t="5371" x="3938588" y="3759200"/>
          <p14:tracePt t="5389" x="4206875" y="3865563"/>
          <p14:tracePt t="5404" x="4581525" y="3971925"/>
          <p14:tracePt t="5420" x="5080000" y="4025900"/>
          <p14:tracePt t="5437" x="5561013" y="4043363"/>
          <p14:tracePt t="5454" x="6061075" y="4043363"/>
          <p14:tracePt t="5471" x="6791325" y="4043363"/>
          <p14:tracePt t="5488" x="7289800" y="4043363"/>
          <p14:tracePt t="5504" x="7789863" y="4043363"/>
          <p14:tracePt t="5521" x="8216900" y="4043363"/>
          <p14:tracePt t="5539" x="8591550" y="4043363"/>
          <p14:tracePt t="5554" x="8894763" y="3971925"/>
          <p14:tracePt t="5571" x="9304338" y="3848100"/>
          <p14:tracePt t="5589" x="9590088" y="3668713"/>
          <p14:tracePt t="5592" x="9713913" y="3544888"/>
          <p14:tracePt t="5605" x="9821863" y="3438525"/>
          <p14:tracePt t="5608" x="9910763" y="3313113"/>
          <p14:tracePt t="5620" x="9945688" y="3259138"/>
          <p14:tracePt t="5638" x="9963150" y="3117850"/>
          <p14:tracePt t="5654" x="9963150" y="3009900"/>
          <p14:tracePt t="5657" x="9963150" y="2921000"/>
          <p14:tracePt t="5671" x="9963150" y="2708275"/>
          <p14:tracePt t="5692" x="9893300" y="2528888"/>
          <p14:tracePt t="5706" x="9696450" y="2333625"/>
          <p14:tracePt t="5722" x="9447213" y="2208213"/>
          <p14:tracePt t="5737" x="9055100" y="2047875"/>
          <p14:tracePt t="5754" x="8680450" y="1941513"/>
          <p14:tracePt t="5771" x="8234363" y="1798638"/>
          <p14:tracePt t="5787" x="7861300" y="1727200"/>
          <p14:tracePt t="5804" x="7397750" y="1674813"/>
          <p14:tracePt t="5821" x="6969125" y="1638300"/>
          <p14:tracePt t="5838" x="6523038" y="1585913"/>
          <p14:tracePt t="5840" x="6381750" y="1585913"/>
          <p14:tracePt t="5854" x="6202363" y="1585913"/>
          <p14:tracePt t="5856" x="6024563" y="1585913"/>
          <p14:tracePt t="5870" x="5881688" y="1585913"/>
          <p14:tracePt t="5872" x="5668963" y="1585913"/>
          <p14:tracePt t="5887" x="5276850" y="1585913"/>
          <p14:tracePt t="5904" x="4973638" y="1585913"/>
          <p14:tracePt t="5920" x="4581525" y="1603375"/>
          <p14:tracePt t="5937" x="4206875" y="1638300"/>
          <p14:tracePt t="5954" x="3886200" y="1692275"/>
          <p14:tracePt t="5971" x="3743325" y="1709738"/>
          <p14:tracePt t="5988" x="3654425" y="1746250"/>
          <p14:tracePt t="6004" x="3582988" y="1763713"/>
          <p14:tracePt t="6021" x="3529013" y="1798638"/>
          <p14:tracePt t="6039" x="3405188" y="1852613"/>
          <p14:tracePt t="6041" x="3314700" y="1887538"/>
          <p14:tracePt t="6055" x="3279775" y="1941513"/>
          <p14:tracePt t="6057" x="3190875" y="2030413"/>
          <p14:tracePt t="6071" x="3136900" y="2066925"/>
          <p14:tracePt t="6088" x="3082925" y="2173288"/>
          <p14:tracePt t="6105" x="3082925" y="2208213"/>
          <p14:tracePt t="6121" x="3065463" y="2279650"/>
          <p14:tracePt t="6138" x="3065463" y="2387600"/>
          <p14:tracePt t="6155" x="3065463" y="2547938"/>
          <p14:tracePt t="6172" x="3065463" y="2654300"/>
          <p14:tracePt t="6189" x="3208338" y="2921000"/>
          <p14:tracePt t="6205" x="3368675" y="3135313"/>
          <p14:tracePt t="6208" x="3457575" y="3206750"/>
          <p14:tracePt t="6221" x="3511550" y="3241675"/>
          <p14:tracePt t="6223" x="3546475" y="3295650"/>
          <p14:tracePt t="6238" x="3582988" y="3330575"/>
          <p14:tracePt t="6240" x="3654425" y="3384550"/>
          <p14:tracePt t="6254" x="3689350" y="3402013"/>
          <p14:tracePt t="6256" x="3743325" y="3438525"/>
          <p14:tracePt t="6271" x="3849688" y="3473450"/>
          <p14:tracePt t="6288" x="4010025" y="3490913"/>
          <p14:tracePt t="6307" x="4260850" y="3508375"/>
          <p14:tracePt t="6321" x="4562475" y="3562350"/>
          <p14:tracePt t="6338" x="4865688" y="3598863"/>
          <p14:tracePt t="6355" x="5080000" y="3598863"/>
          <p14:tracePt t="6371" x="5240338" y="3633788"/>
          <p14:tracePt t="6388" x="5418138" y="3668713"/>
          <p14:tracePt t="6405" x="5649913" y="3668713"/>
          <p14:tracePt t="6422" x="5935663" y="3668713"/>
          <p14:tracePt t="6424" x="6042025" y="3668713"/>
          <p14:tracePt t="6438" x="6184900" y="3668713"/>
          <p14:tracePt t="6441" x="6327775" y="3668713"/>
          <p14:tracePt t="6455" x="6505575" y="3651250"/>
          <p14:tracePt t="6471" x="6594475" y="3651250"/>
          <p14:tracePt t="6488" x="6737350" y="3633788"/>
          <p14:tracePt t="6505" x="6897688" y="3579813"/>
          <p14:tracePt t="6522" x="7058025" y="3562350"/>
          <p14:tracePt t="6538" x="7200900" y="3544888"/>
          <p14:tracePt t="6555" x="7237413" y="3544888"/>
          <p14:tracePt t="6572" x="7254875" y="3544888"/>
          <p14:tracePt t="6988" x="7237413" y="3562350"/>
          <p14:tracePt t="6998" x="7218363" y="3579813"/>
          <p14:tracePt t="7010" x="7165975" y="3651250"/>
          <p14:tracePt t="7023" x="7146925" y="3687763"/>
          <p14:tracePt t="7026" x="7129463" y="3740150"/>
          <p14:tracePt t="7039" x="7058025" y="3865563"/>
          <p14:tracePt t="7056" x="6951663" y="4114800"/>
          <p14:tracePt t="7072" x="6934200" y="4257675"/>
          <p14:tracePt t="7075" x="6845300" y="4452938"/>
          <p14:tracePt t="7089" x="6773863" y="4756150"/>
          <p14:tracePt t="7105" x="6630988" y="5094288"/>
          <p14:tracePt t="7122" x="6453188" y="5486400"/>
          <p14:tracePt t="7138" x="6149975" y="5967413"/>
          <p14:tracePt t="7155" x="5918200" y="6465888"/>
          <p14:tracePt t="832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547271" y="138180"/>
            <a:ext cx="4159160" cy="1595919"/>
          </a:xfrm>
          <a:noFill/>
        </p:spPr>
        <p:txBody>
          <a:bodyPr rtlCol="0">
            <a:noAutofit/>
          </a:bodyPr>
          <a:lstStyle>
            <a:defPPr>
              <a:defRPr lang="es-ES"/>
            </a:defPPr>
          </a:lstStyle>
          <a:p>
            <a:pPr rtl="0"/>
            <a:r>
              <a:rPr lang="es-ES" dirty="0" err="1"/>
              <a:t>Cercle</a:t>
            </a:r>
            <a:r>
              <a:rPr lang="es-ES" dirty="0"/>
              <a:t> </a:t>
            </a:r>
            <a:r>
              <a:rPr lang="es-ES" dirty="0" err="1"/>
              <a:t>cromàtic</a:t>
            </a:r>
            <a:endParaRPr lang="es-ES" dirty="0"/>
          </a:p>
        </p:txBody>
      </p:sp>
      <p:sp>
        <p:nvSpPr>
          <p:cNvPr id="3" name="Subtítulo 2">
            <a:extLst>
              <a:ext uri="{FF2B5EF4-FFF2-40B4-BE49-F238E27FC236}">
                <a16:creationId xmlns:a16="http://schemas.microsoft.com/office/drawing/2014/main" id="{72446868-83F0-CEEF-5E60-6D55C93B523F}"/>
              </a:ext>
            </a:extLst>
          </p:cNvPr>
          <p:cNvSpPr>
            <a:spLocks noGrp="1"/>
          </p:cNvSpPr>
          <p:nvPr>
            <p:ph type="subTitle" idx="1"/>
          </p:nvPr>
        </p:nvSpPr>
        <p:spPr>
          <a:xfrm>
            <a:off x="555511" y="2013948"/>
            <a:ext cx="4265361" cy="2352356"/>
          </a:xfrm>
          <a:noFill/>
        </p:spPr>
        <p:txBody>
          <a:bodyPr rtlCol="0"/>
          <a:lstStyle>
            <a:defPPr>
              <a:defRPr lang="es-ES"/>
            </a:defPPr>
          </a:lstStyle>
          <a:p>
            <a:pPr rtl="0"/>
            <a:r>
              <a:rPr lang="es-ES" sz="1800" dirty="0" err="1"/>
              <a:t>S’utilitzen</a:t>
            </a:r>
            <a:r>
              <a:rPr lang="es-ES" sz="1800" dirty="0"/>
              <a:t> per </a:t>
            </a:r>
            <a:r>
              <a:rPr lang="es-ES" sz="1800" dirty="0" err="1"/>
              <a:t>ressaltar</a:t>
            </a:r>
            <a:r>
              <a:rPr lang="es-ES" sz="1800" dirty="0"/>
              <a:t> </a:t>
            </a:r>
            <a:r>
              <a:rPr lang="es-ES" sz="1800" dirty="0" err="1"/>
              <a:t>regions</a:t>
            </a:r>
            <a:r>
              <a:rPr lang="es-ES" sz="1800" dirty="0"/>
              <a:t> específiques </a:t>
            </a:r>
            <a:r>
              <a:rPr lang="es-ES" sz="1800" dirty="0" err="1"/>
              <a:t>d’una</a:t>
            </a:r>
            <a:r>
              <a:rPr lang="es-ES" sz="1800" dirty="0"/>
              <a:t> </a:t>
            </a:r>
            <a:r>
              <a:rPr lang="es-ES" sz="1800" dirty="0" err="1"/>
              <a:t>imatge</a:t>
            </a:r>
            <a:r>
              <a:rPr lang="es-ES" sz="1800" dirty="0"/>
              <a:t> </a:t>
            </a:r>
            <a:r>
              <a:rPr lang="es-ES" sz="1800" dirty="0">
                <a:sym typeface="Wingdings" panose="05000000000000000000" pitchFamily="2" charset="2"/>
              </a:rPr>
              <a:t> </a:t>
            </a:r>
            <a:r>
              <a:rPr lang="es-ES" sz="1800" dirty="0" err="1">
                <a:sym typeface="Wingdings" panose="05000000000000000000" pitchFamily="2" charset="2"/>
              </a:rPr>
              <a:t>millorant</a:t>
            </a:r>
            <a:r>
              <a:rPr lang="es-ES" sz="1800" dirty="0">
                <a:sym typeface="Wingdings" panose="05000000000000000000" pitchFamily="2" charset="2"/>
              </a:rPr>
              <a:t> </a:t>
            </a:r>
            <a:r>
              <a:rPr lang="es-ES" sz="1800" dirty="0" err="1">
                <a:sym typeface="Wingdings" panose="05000000000000000000" pitchFamily="2" charset="2"/>
              </a:rPr>
              <a:t>els</a:t>
            </a:r>
            <a:r>
              <a:rPr lang="es-ES" sz="1800" dirty="0">
                <a:sym typeface="Wingdings" panose="05000000000000000000" pitchFamily="2" charset="2"/>
              </a:rPr>
              <a:t> </a:t>
            </a:r>
            <a:r>
              <a:rPr lang="es-ES" sz="1800" dirty="0" err="1">
                <a:sym typeface="Wingdings" panose="05000000000000000000" pitchFamily="2" charset="2"/>
              </a:rPr>
              <a:t>detalls</a:t>
            </a:r>
            <a:endParaRPr lang="es-ES" sz="1800" dirty="0"/>
          </a:p>
        </p:txBody>
      </p:sp>
      <p:pic>
        <p:nvPicPr>
          <p:cNvPr id="7" name="Marcador de posición de imagen 17">
            <a:extLst>
              <a:ext uri="{FF2B5EF4-FFF2-40B4-BE49-F238E27FC236}">
                <a16:creationId xmlns:a16="http://schemas.microsoft.com/office/drawing/2014/main" id="{58104626-8F66-9575-5E49-2907EACF11CE}"/>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5559" t="6003" r="6907" b="7491"/>
          <a:stretch/>
        </p:blipFill>
        <p:spPr>
          <a:xfrm>
            <a:off x="6349430" y="781295"/>
            <a:ext cx="5024823" cy="4965709"/>
          </a:xfrm>
          <a:solidFill>
            <a:schemeClr val="accent5"/>
          </a:solidFill>
        </p:spPr>
      </p:pic>
      <p:pic>
        <p:nvPicPr>
          <p:cNvPr id="46" name="Audio 45">
            <a:hlinkClick r:id="" action="ppaction://media"/>
            <a:extLst>
              <a:ext uri="{FF2B5EF4-FFF2-40B4-BE49-F238E27FC236}">
                <a16:creationId xmlns:a16="http://schemas.microsoft.com/office/drawing/2014/main" id="{9019679C-AA90-E2E7-5B22-73154F7D93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1026" name="Picture 2" descr="Negative Drawings by Liam York Come to Life When Inverted">
            <a:extLst>
              <a:ext uri="{FF2B5EF4-FFF2-40B4-BE49-F238E27FC236}">
                <a16:creationId xmlns:a16="http://schemas.microsoft.com/office/drawing/2014/main" id="{417DA011-82D8-B8DD-DFBA-D972CE1846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11" y="2774149"/>
            <a:ext cx="3878408" cy="388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592114"/>
      </p:ext>
    </p:extLst>
  </p:cSld>
  <p:clrMapOvr>
    <a:masterClrMapping/>
  </p:clrMapOvr>
  <mc:AlternateContent xmlns:mc="http://schemas.openxmlformats.org/markup-compatibility/2006" xmlns:p14="http://schemas.microsoft.com/office/powerpoint/2010/main">
    <mc:Choice Requires="p14">
      <p:transition spd="slow" p14:dur="2000" advTm="46511"/>
    </mc:Choice>
    <mc:Fallback xmlns="">
      <p:transition spd="slow" advTm="4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par>
                                <p:cTn id="7" presetID="42"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1000"/>
                                        <p:tgtEl>
                                          <p:spTgt spid="1026"/>
                                        </p:tgtEl>
                                      </p:cBhvr>
                                    </p:animEffect>
                                    <p:anim calcmode="lin" valueType="num">
                                      <p:cBhvr>
                                        <p:cTn id="10" dur="1000" fill="hold"/>
                                        <p:tgtEl>
                                          <p:spTgt spid="1026"/>
                                        </p:tgtEl>
                                        <p:attrNameLst>
                                          <p:attrName>ppt_x</p:attrName>
                                        </p:attrNameLst>
                                      </p:cBhvr>
                                      <p:tavLst>
                                        <p:tav tm="0">
                                          <p:val>
                                            <p:strVal val="#ppt_x"/>
                                          </p:val>
                                        </p:tav>
                                        <p:tav tm="100000">
                                          <p:val>
                                            <p:strVal val="#ppt_x"/>
                                          </p:val>
                                        </p:tav>
                                      </p:tavLst>
                                    </p:anim>
                                    <p:anim calcmode="lin" valueType="num">
                                      <p:cBhvr>
                                        <p:cTn id="1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1450217"/>
          </a:xfrm>
        </p:spPr>
        <p:txBody>
          <a:bodyPr rtlCol="0"/>
          <a:lstStyle>
            <a:defPPr>
              <a:defRPr lang="es-ES"/>
            </a:defPPr>
          </a:lstStyle>
          <a:p>
            <a:pPr rtl="0"/>
            <a:r>
              <a:rPr lang="es-ES" err="1"/>
              <a:t>Correccions</a:t>
            </a:r>
            <a:r>
              <a:rPr lang="es-ES"/>
              <a:t> de </a:t>
            </a:r>
            <a:r>
              <a:rPr lang="es-ES" err="1"/>
              <a:t>to</a:t>
            </a:r>
            <a:r>
              <a:rPr lang="es-ES"/>
              <a:t> i color</a:t>
            </a: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581343" y="2103039"/>
            <a:ext cx="7838757" cy="3979625"/>
          </a:xfrm>
        </p:spPr>
        <p:txBody>
          <a:bodyPr rtlCol="0"/>
          <a:lstStyle>
            <a:defPPr>
              <a:defRPr lang="es-ES"/>
            </a:defPPr>
          </a:lstStyle>
          <a:p>
            <a:pPr rtl="0"/>
            <a:r>
              <a:rPr lang="es-ES" dirty="0" err="1"/>
              <a:t>Corregeixen</a:t>
            </a:r>
            <a:r>
              <a:rPr lang="es-ES" dirty="0"/>
              <a:t> </a:t>
            </a:r>
            <a:r>
              <a:rPr lang="es-ES" dirty="0" err="1"/>
              <a:t>desequilibris</a:t>
            </a:r>
            <a:r>
              <a:rPr lang="es-ES" dirty="0"/>
              <a:t> </a:t>
            </a:r>
            <a:r>
              <a:rPr lang="es-ES" dirty="0" err="1"/>
              <a:t>tonals</a:t>
            </a:r>
            <a:r>
              <a:rPr lang="es-ES" dirty="0"/>
              <a:t> o </a:t>
            </a:r>
            <a:r>
              <a:rPr lang="es-ES" dirty="0" err="1"/>
              <a:t>variacions</a:t>
            </a:r>
            <a:r>
              <a:rPr lang="es-ES" dirty="0"/>
              <a:t> de color no </a:t>
            </a:r>
            <a:r>
              <a:rPr lang="es-ES" dirty="0" err="1"/>
              <a:t>desitjades</a:t>
            </a:r>
            <a:endParaRPr lang="es-ES" dirty="0"/>
          </a:p>
          <a:p>
            <a:pPr rtl="0"/>
            <a:r>
              <a:rPr lang="es-ES" dirty="0" err="1">
                <a:solidFill>
                  <a:srgbClr val="FFFF00"/>
                </a:solidFill>
              </a:rPr>
              <a:t>Correcions</a:t>
            </a:r>
            <a:r>
              <a:rPr lang="es-ES" dirty="0">
                <a:solidFill>
                  <a:srgbClr val="FFFF00"/>
                </a:solidFill>
              </a:rPr>
              <a:t> de </a:t>
            </a:r>
            <a:r>
              <a:rPr lang="es-ES" dirty="0" err="1">
                <a:solidFill>
                  <a:srgbClr val="FFFF00"/>
                </a:solidFill>
              </a:rPr>
              <a:t>to</a:t>
            </a:r>
            <a:r>
              <a:rPr lang="es-ES" dirty="0">
                <a:solidFill>
                  <a:srgbClr val="FFFF00"/>
                </a:solidFill>
              </a:rPr>
              <a:t>: </a:t>
            </a:r>
            <a:r>
              <a:rPr lang="es-ES" dirty="0"/>
              <a:t>corregir les </a:t>
            </a:r>
            <a:r>
              <a:rPr lang="es-ES" dirty="0" err="1"/>
              <a:t>imatges</a:t>
            </a:r>
            <a:r>
              <a:rPr lang="es-ES" dirty="0"/>
              <a:t> que presenten </a:t>
            </a:r>
            <a:r>
              <a:rPr lang="es-ES" dirty="0" err="1"/>
              <a:t>desequilibris</a:t>
            </a:r>
            <a:r>
              <a:rPr lang="es-ES" dirty="0"/>
              <a:t> en la </a:t>
            </a:r>
            <a:r>
              <a:rPr lang="es-ES" dirty="0" err="1"/>
              <a:t>il·luminació</a:t>
            </a:r>
            <a:r>
              <a:rPr lang="es-ES" dirty="0"/>
              <a:t>.</a:t>
            </a:r>
          </a:p>
          <a:p>
            <a:pPr lvl="1"/>
            <a:r>
              <a:rPr lang="es-ES" dirty="0"/>
              <a:t>Dos </a:t>
            </a:r>
            <a:r>
              <a:rPr lang="es-ES" dirty="0" err="1"/>
              <a:t>tipus</a:t>
            </a:r>
            <a:r>
              <a:rPr lang="es-ES" dirty="0"/>
              <a:t>: SOBREEXPOSADES (</a:t>
            </a:r>
            <a:r>
              <a:rPr lang="es-ES" dirty="0" err="1"/>
              <a:t>massa</a:t>
            </a:r>
            <a:r>
              <a:rPr lang="es-ES" dirty="0"/>
              <a:t> clares) i SUBEXPOSADES (</a:t>
            </a:r>
            <a:r>
              <a:rPr lang="es-ES" dirty="0" err="1"/>
              <a:t>massa</a:t>
            </a:r>
            <a:r>
              <a:rPr lang="es-ES" dirty="0"/>
              <a:t> obscures)</a:t>
            </a:r>
          </a:p>
          <a:p>
            <a:pPr rtl="0"/>
            <a:r>
              <a:rPr lang="es-ES" dirty="0" err="1">
                <a:solidFill>
                  <a:srgbClr val="FFFF00"/>
                </a:solidFill>
              </a:rPr>
              <a:t>Correcions</a:t>
            </a:r>
            <a:r>
              <a:rPr lang="es-ES" dirty="0">
                <a:solidFill>
                  <a:srgbClr val="FFFF00"/>
                </a:solidFill>
              </a:rPr>
              <a:t> de color: </a:t>
            </a:r>
            <a:r>
              <a:rPr lang="es-ES" dirty="0"/>
              <a:t>corregir la reproducción </a:t>
            </a:r>
            <a:r>
              <a:rPr lang="es-ES" dirty="0" err="1"/>
              <a:t>dels</a:t>
            </a:r>
            <a:r>
              <a:rPr lang="es-ES" dirty="0"/>
              <a:t> </a:t>
            </a:r>
            <a:r>
              <a:rPr lang="es-ES" dirty="0" err="1"/>
              <a:t>colors</a:t>
            </a:r>
            <a:endParaRPr lang="es-ES" dirty="0"/>
          </a:p>
        </p:txBody>
      </p:sp>
      <p:pic>
        <p:nvPicPr>
          <p:cNvPr id="55" name="Audio 54">
            <a:hlinkClick r:id="" action="ppaction://media"/>
            <a:extLst>
              <a:ext uri="{FF2B5EF4-FFF2-40B4-BE49-F238E27FC236}">
                <a16:creationId xmlns:a16="http://schemas.microsoft.com/office/drawing/2014/main" id="{05BC6D08-3FFA-7F43-800E-5B7E23AA7407}"/>
              </a:ext>
            </a:extLst>
          </p:cNvPr>
          <p:cNvPicPr>
            <a:picLocks noChangeAspect="1"/>
          </p:cNvPicPr>
          <p:nvPr>
            <a:audioFile r:link="rId1"/>
            <p:extLst>
              <p:ext uri="{DAA4B4D4-6D71-4841-9C94-3DE7FCFB9230}">
                <p14:media xmlns:p14="http://schemas.microsoft.com/office/powerpoint/2010/main" r:embed="rId2">
                  <p14:trim st="798" end="4184.9569"/>
                </p14:media>
              </p:ext>
            </p:extLst>
          </p:nvPr>
        </p:nvPicPr>
        <p:blipFill>
          <a:blip r:embed="rId7"/>
          <a:srcRect l="-118750" t="-118750" r="-118750" b="-118750"/>
          <a:stretch>
            <a:fillRect/>
          </a:stretch>
        </p:blipFill>
        <p:spPr>
          <a:xfrm>
            <a:off x="10052304" y="4718304"/>
            <a:ext cx="2057400" cy="2057400"/>
          </a:xfrm>
          <a:prstGeom prst="ellipse">
            <a:avLst/>
          </a:prstGeom>
        </p:spPr>
      </p:pic>
      <p:pic>
        <p:nvPicPr>
          <p:cNvPr id="61" name="copy_F8FE247A-4169-47AA-A68E-27262EC8835F">
            <a:hlinkClick r:id="" action="ppaction://media"/>
            <a:extLst>
              <a:ext uri="{FF2B5EF4-FFF2-40B4-BE49-F238E27FC236}">
                <a16:creationId xmlns:a16="http://schemas.microsoft.com/office/drawing/2014/main" id="{05401B7D-3BB1-FB85-61BC-7271FDADB44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18580" y="3524769"/>
            <a:ext cx="5773420" cy="3250935"/>
          </a:xfrm>
          <a:prstGeom prst="rect">
            <a:avLst/>
          </a:prstGeom>
        </p:spPr>
      </p:pic>
      <p:sp>
        <p:nvSpPr>
          <p:cNvPr id="5" name="CuadroTexto 4">
            <a:extLst>
              <a:ext uri="{FF2B5EF4-FFF2-40B4-BE49-F238E27FC236}">
                <a16:creationId xmlns:a16="http://schemas.microsoft.com/office/drawing/2014/main" id="{6F01833A-BF79-1290-26F0-DFA03E106C55}"/>
              </a:ext>
            </a:extLst>
          </p:cNvPr>
          <p:cNvSpPr txBox="1"/>
          <p:nvPr/>
        </p:nvSpPr>
        <p:spPr>
          <a:xfrm>
            <a:off x="1033406" y="4827070"/>
            <a:ext cx="4335694" cy="646331"/>
          </a:xfrm>
          <a:prstGeom prst="rect">
            <a:avLst/>
          </a:prstGeom>
          <a:noFill/>
        </p:spPr>
        <p:txBody>
          <a:bodyPr wrap="square" rtlCol="0">
            <a:spAutoFit/>
          </a:bodyPr>
          <a:lstStyle/>
          <a:p>
            <a:pPr algn="ctr"/>
            <a:r>
              <a:rPr lang="es-ES" dirty="0">
                <a:solidFill>
                  <a:srgbClr val="FFFF00"/>
                </a:solidFill>
              </a:rPr>
              <a:t>Comanda </a:t>
            </a:r>
            <a:r>
              <a:rPr lang="es-ES" dirty="0" err="1">
                <a:solidFill>
                  <a:srgbClr val="FFFF00"/>
                </a:solidFill>
              </a:rPr>
              <a:t>important</a:t>
            </a:r>
            <a:r>
              <a:rPr lang="es-ES" dirty="0">
                <a:solidFill>
                  <a:srgbClr val="FFFF00"/>
                </a:solidFill>
              </a:rPr>
              <a:t> per a les </a:t>
            </a:r>
            <a:r>
              <a:rPr lang="es-ES" dirty="0" err="1">
                <a:solidFill>
                  <a:srgbClr val="FFFF00"/>
                </a:solidFill>
              </a:rPr>
              <a:t>correccions</a:t>
            </a:r>
            <a:r>
              <a:rPr lang="es-ES" dirty="0">
                <a:solidFill>
                  <a:srgbClr val="FFFF00"/>
                </a:solidFill>
              </a:rPr>
              <a:t>: </a:t>
            </a:r>
            <a:r>
              <a:rPr lang="es-ES" dirty="0" err="1">
                <a:highlight>
                  <a:srgbClr val="808080"/>
                </a:highlight>
                <a:latin typeface="Consolas" panose="020B0609020204030204" pitchFamily="49" charset="0"/>
              </a:rPr>
              <a:t>imadjust</a:t>
            </a:r>
            <a:r>
              <a:rPr lang="es-ES" dirty="0">
                <a:highlight>
                  <a:srgbClr val="808080"/>
                </a:highlight>
                <a:latin typeface="Consolas" panose="020B0609020204030204" pitchFamily="49" charset="0"/>
              </a:rPr>
              <a:t>()</a:t>
            </a:r>
          </a:p>
        </p:txBody>
      </p:sp>
    </p:spTree>
    <p:extLst>
      <p:ext uri="{BB962C8B-B14F-4D97-AF65-F5344CB8AC3E}">
        <p14:creationId xmlns:p14="http://schemas.microsoft.com/office/powerpoint/2010/main" val="652841706"/>
      </p:ext>
    </p:extLst>
  </p:cSld>
  <p:clrMapOvr>
    <a:masterClrMapping/>
  </p:clrMapOvr>
  <mc:AlternateContent xmlns:mc="http://schemas.openxmlformats.org/markup-compatibility/2006" xmlns:p14="http://schemas.microsoft.com/office/powerpoint/2010/main">
    <mc:Choice Requires="p14">
      <p:transition spd="slow" p14:dur="2000" advTm="47749"/>
    </mc:Choice>
    <mc:Fallback xmlns="">
      <p:transition spd="slow" advTm="4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par>
                                <p:cTn id="7" presetID="1" presetClass="mediacall" presetSubtype="0" fill="hold" nodeType="withEffect">
                                  <p:stCondLst>
                                    <p:cond delay="0"/>
                                  </p:stCondLst>
                                  <p:childTnLst>
                                    <p:cmd type="call" cmd="playFrom(0.0)">
                                      <p:cBhvr>
                                        <p:cTn id="8" dur="10300"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55"/>
                </p:tgtEl>
              </p:cMediaNode>
            </p:audio>
            <p:video>
              <p:cMediaNode vol="80000" mute="1">
                <p:cTn id="10" fill="remove" display="0">
                  <p:stCondLst>
                    <p:cond delay="indefinite"/>
                  </p:stCondLst>
                </p:cTn>
                <p:tgtEl>
                  <p:spTgt spid="61"/>
                </p:tgtEl>
              </p:cMediaNode>
            </p:video>
            <p:seq concurrent="1" nextAc="seek">
              <p:cTn id="11" restart="whenNotActive" fill="hold" evtFilter="cancelBubble" nodeType="interactiveSeq">
                <p:stCondLst>
                  <p:cond evt="onClick" delay="0">
                    <p:tgtEl>
                      <p:spTgt spid="6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1"/>
                                        </p:tgtEl>
                                      </p:cBhvr>
                                    </p:cmd>
                                  </p:childTnLst>
                                </p:cTn>
                              </p:par>
                            </p:childTnLst>
                          </p:cTn>
                        </p:par>
                      </p:childTnLst>
                    </p:cTn>
                  </p:par>
                </p:childTnLst>
              </p:cTn>
              <p:nextCondLst>
                <p:cond evt="onClick" delay="0">
                  <p:tgtEl>
                    <p:spTgt spid="61"/>
                  </p:tgtEl>
                </p:cond>
              </p:nextCondLst>
            </p:seq>
          </p:childTnLst>
        </p:cTn>
      </p:par>
    </p:tnLst>
  </p:timing>
  <p:extLst>
    <p:ext uri="{3A86A75C-4F4B-4683-9AE1-C65F6400EC91}">
      <p14:laserTraceLst xmlns:p14="http://schemas.microsoft.com/office/powerpoint/2010/main">
        <p14:tracePtLst>
          <p14:tracePt t="17913" x="4192588" y="184150"/>
          <p14:tracePt t="17926" x="4176713" y="369888"/>
          <p14:tracePt t="17959" x="4160838" y="831850"/>
          <p14:tracePt t="17960" x="4160838" y="1001713"/>
          <p14:tracePt t="17975" x="4160838" y="1293813"/>
          <p14:tracePt t="17992" x="4160838" y="1555750"/>
          <p14:tracePt t="18009" x="4160838" y="1771650"/>
          <p14:tracePt t="18026" x="4160838" y="1925638"/>
          <p14:tracePt t="18027" x="4160838" y="2019300"/>
          <p14:tracePt t="18042" x="4176713" y="2173288"/>
          <p14:tracePt t="18059" x="4192588" y="2311400"/>
          <p14:tracePt t="18076" x="4192588" y="2403475"/>
          <p14:tracePt t="18093" x="4192588" y="2697163"/>
          <p14:tracePt t="18109" x="4176713" y="2820988"/>
          <p14:tracePt t="18110" x="4160838" y="2927350"/>
          <p14:tracePt t="18125" x="4160838" y="3097213"/>
          <p14:tracePt t="18142" x="4146550" y="3143250"/>
          <p14:tracePt t="18159" x="4146550" y="3190875"/>
          <p14:tracePt t="18176" x="4146550" y="3251200"/>
          <p14:tracePt t="18177" x="4146550" y="3297238"/>
          <p14:tracePt t="18193" x="4146550" y="3344863"/>
          <p14:tracePt t="18209" x="4130675" y="3421063"/>
          <p14:tracePt t="18225" x="4130675" y="3436938"/>
          <p14:tracePt t="18243" x="4114800" y="3467100"/>
          <p14:tracePt t="18244" x="4100513" y="3467100"/>
          <p14:tracePt t="18259" x="4068763" y="3482975"/>
          <p14:tracePt t="18260" x="4022725" y="3513138"/>
          <p14:tracePt t="18275" x="3898900" y="3606800"/>
          <p14:tracePt t="18292" x="3730625" y="3729038"/>
          <p14:tracePt t="18309" x="3652838" y="3775075"/>
          <p14:tracePt t="18326" x="3622675" y="3806825"/>
          <p14:tracePt t="18342" x="3590925" y="3806825"/>
          <p14:tracePt t="18379" x="3576638" y="3836988"/>
          <p14:tracePt t="18385" x="3560763" y="3836988"/>
          <p14:tracePt t="18400" x="3544888" y="3836988"/>
          <p14:tracePt t="18424" x="3544888" y="3852863"/>
          <p14:tracePt t="18454" x="3529013" y="3852863"/>
          <p14:tracePt t="18469" x="3514725" y="3852863"/>
          <p14:tracePt t="18483" x="3482975" y="3852863"/>
          <p14:tracePt t="18498" x="3468688" y="3852863"/>
          <p14:tracePt t="18513" x="3452813" y="3852863"/>
          <p14:tracePt t="18525" x="3436938" y="3852863"/>
          <p14:tracePt t="18543" x="3406775" y="3852863"/>
          <p14:tracePt t="18558" x="3360738" y="3852863"/>
          <p14:tracePt t="18575" x="3313113" y="3852863"/>
          <p14:tracePt t="18596" x="3282950" y="3852863"/>
          <p14:tracePt t="18627" x="3267075" y="3852863"/>
          <p14:tracePt t="18761" x="3282950" y="3852863"/>
          <p14:tracePt t="18777" x="3313113" y="3852863"/>
          <p14:tracePt t="18783" x="3328988" y="3852863"/>
          <p14:tracePt t="18791" x="3360738" y="3852863"/>
          <p14:tracePt t="18809" x="3421063" y="3852863"/>
          <p14:tracePt t="18825" x="3468688" y="3852863"/>
          <p14:tracePt t="18842" x="3482975" y="3852863"/>
          <p14:tracePt t="18860" x="3590925" y="3852863"/>
          <p14:tracePt t="18876" x="3714750" y="3852863"/>
          <p14:tracePt t="18892" x="3822700" y="3852863"/>
          <p14:tracePt t="18910" x="3898900" y="3852863"/>
          <p14:tracePt t="18925" x="3930650" y="3852863"/>
          <p14:tracePt t="18926" x="3946525" y="3852863"/>
          <p14:tracePt t="18941" x="3960813" y="3852863"/>
          <p14:tracePt t="18959" x="3976688" y="3852863"/>
          <p14:tracePt t="18975" x="4006850" y="3852863"/>
          <p14:tracePt t="18992" x="4022725" y="3852863"/>
          <p14:tracePt t="19063" x="3992563" y="3852863"/>
          <p14:tracePt t="19068" x="3960813" y="3852863"/>
          <p14:tracePt t="19083" x="3914775" y="3836988"/>
          <p14:tracePt t="19091" x="3884613" y="3836988"/>
          <p14:tracePt t="19109" x="3838575" y="3836988"/>
          <p14:tracePt t="19125" x="3822700" y="3836988"/>
          <p14:tracePt t="19142" x="3760788" y="3822700"/>
          <p14:tracePt t="19159" x="3652838" y="3822700"/>
          <p14:tracePt t="19175" x="3560763" y="3822700"/>
          <p14:tracePt t="19192" x="3498850" y="3822700"/>
          <p14:tracePt t="19209" x="3482975" y="3822700"/>
          <p14:tracePt t="19225" x="3468688" y="3822700"/>
          <p14:tracePt t="19281" x="3468688" y="3836988"/>
          <p14:tracePt t="19310" x="3482975" y="3836988"/>
          <p14:tracePt t="19324" x="3498850" y="3852863"/>
          <p14:tracePt t="19338" x="3514725" y="3852863"/>
          <p14:tracePt t="19345" x="3529013" y="3852863"/>
          <p14:tracePt t="19359" x="3544888" y="3852863"/>
          <p14:tracePt t="19378" x="3576638" y="3852863"/>
          <p14:tracePt t="19391" x="3606800" y="3852863"/>
          <p14:tracePt t="19409" x="3636963" y="3852863"/>
          <p14:tracePt t="19425" x="3668713" y="3852863"/>
          <p14:tracePt t="19443" x="3714750" y="3852863"/>
          <p14:tracePt t="19459" x="3730625" y="3852863"/>
          <p14:tracePt t="19475" x="3744913" y="3852863"/>
          <p14:tracePt t="19491" x="3776663" y="3852863"/>
          <p14:tracePt t="19527" x="3760788" y="3852863"/>
          <p14:tracePt t="19556" x="3744913" y="3852863"/>
          <p14:tracePt t="19571" x="3730625" y="3852863"/>
          <p14:tracePt t="19721" x="3698875" y="3852863"/>
          <p14:tracePt t="19728" x="3684588" y="3852863"/>
          <p14:tracePt t="19744" x="3668713" y="3852863"/>
          <p14:tracePt t="19798" x="3668713" y="3836988"/>
          <p14:tracePt t="19803" x="3668713" y="3822700"/>
          <p14:tracePt t="19833" x="3652838" y="3790950"/>
          <p14:tracePt t="19841" x="3636963" y="3775075"/>
          <p14:tracePt t="19855" x="3622675" y="3775075"/>
          <p14:tracePt t="19863" x="3606800" y="3760788"/>
          <p14:tracePt t="19878" x="3606800" y="3744913"/>
          <p14:tracePt t="19893" x="3606800" y="3729038"/>
          <p14:tracePt t="19909" x="3590925" y="3714750"/>
          <p14:tracePt t="19925" x="3590925" y="3667125"/>
          <p14:tracePt t="19945" x="3590925" y="3652838"/>
          <p14:tracePt t="19961" x="3576638" y="3636963"/>
          <p14:tracePt t="19977" x="3576638" y="3621088"/>
          <p14:tracePt t="19992" x="3560763" y="3606800"/>
          <p14:tracePt t="20009" x="3544888" y="3590925"/>
          <p14:tracePt t="20025" x="3544888" y="3575050"/>
          <p14:tracePt t="20042" x="3529013" y="3544888"/>
          <p14:tracePt t="20060" x="3514725" y="3544888"/>
          <p14:tracePt t="20075" x="3498850" y="3513138"/>
          <p14:tracePt t="20092" x="3468688" y="3467100"/>
          <p14:tracePt t="20108" x="3421063" y="3436938"/>
          <p14:tracePt t="20125" x="3313113" y="3344863"/>
          <p14:tracePt t="20126" x="3298825" y="3328988"/>
          <p14:tracePt t="20142" x="3252788" y="3313113"/>
          <p14:tracePt t="20159" x="3221038" y="3313113"/>
          <p14:tracePt t="20175" x="3175000" y="3297238"/>
          <p14:tracePt t="20192" x="3098800" y="3282950"/>
          <p14:tracePt t="20193" x="3051175" y="3267075"/>
          <p14:tracePt t="20209" x="2943225" y="3251200"/>
          <p14:tracePt t="20225" x="2867025" y="3221038"/>
          <p14:tracePt t="20242" x="2697163" y="3205163"/>
          <p14:tracePt t="20259" x="2497138" y="3190875"/>
          <p14:tracePt t="20276" x="2405063" y="3190875"/>
          <p14:tracePt t="20277" x="2311400" y="3190875"/>
          <p14:tracePt t="20292" x="2127250" y="3190875"/>
          <p14:tracePt t="20310" x="1941513" y="3190875"/>
          <p14:tracePt t="20325" x="1757363" y="3190875"/>
          <p14:tracePt t="20343" x="1633538" y="3236913"/>
          <p14:tracePt t="20358" x="1557338" y="3267075"/>
          <p14:tracePt t="20375" x="1525588" y="3297238"/>
          <p14:tracePt t="20396" x="1511300" y="3313113"/>
          <p14:tracePt t="20409" x="1511300" y="3328988"/>
          <p14:tracePt t="20411" x="1479550" y="3359150"/>
          <p14:tracePt t="20426" x="1479550" y="3375025"/>
          <p14:tracePt t="20441" x="1479550" y="3421063"/>
          <p14:tracePt t="20458" x="1479550" y="3467100"/>
          <p14:tracePt t="20475" x="1479550" y="3482975"/>
          <p14:tracePt t="20492" x="1479550" y="3513138"/>
          <p14:tracePt t="20494" x="1495425" y="3544888"/>
          <p14:tracePt t="20509" x="1557338" y="3575050"/>
          <p14:tracePt t="20525" x="1617663" y="3606800"/>
          <p14:tracePt t="20542" x="1665288" y="3621088"/>
          <p14:tracePt t="20559" x="1711325" y="3636963"/>
          <p14:tracePt t="20576" x="1757363" y="3652838"/>
          <p14:tracePt t="20578" x="1787525" y="3652838"/>
          <p14:tracePt t="20592" x="1865313" y="3667125"/>
          <p14:tracePt t="20608" x="2035175" y="3667125"/>
          <p14:tracePt t="20625" x="2203450" y="3667125"/>
          <p14:tracePt t="20642" x="2281238" y="3667125"/>
          <p14:tracePt t="20643" x="2343150" y="3667125"/>
          <p14:tracePt t="20659" x="2373313" y="3667125"/>
          <p14:tracePt t="20660" x="2389188" y="3667125"/>
          <p14:tracePt t="20675" x="2419350" y="3667125"/>
          <p14:tracePt t="20692" x="2527300" y="3636963"/>
          <p14:tracePt t="20710" x="2743200" y="3590925"/>
          <p14:tracePt t="20711" x="2835275" y="3575050"/>
          <p14:tracePt t="20725" x="2959100" y="3544888"/>
          <p14:tracePt t="20765" x="2959100" y="3529013"/>
          <p14:tracePt t="20786" x="2959100" y="3498850"/>
          <p14:tracePt t="20800" x="2943225" y="3467100"/>
          <p14:tracePt t="20809" x="2943225" y="3452813"/>
          <p14:tracePt t="20816" x="2943225" y="3436938"/>
          <p14:tracePt t="20825" x="2928938" y="3421063"/>
          <p14:tracePt t="20842" x="2897188" y="3375025"/>
          <p14:tracePt t="20859" x="2851150" y="3344863"/>
          <p14:tracePt t="20875" x="2820988" y="3313113"/>
          <p14:tracePt t="20891" x="2774950" y="3297238"/>
          <p14:tracePt t="20908" x="2743200" y="3282950"/>
          <p14:tracePt t="20925" x="2713038" y="3282950"/>
          <p14:tracePt t="20942" x="2651125" y="3267075"/>
          <p14:tracePt t="20958" x="2559050" y="3267075"/>
          <p14:tracePt t="20975" x="2465388" y="3267075"/>
          <p14:tracePt t="20993" x="2327275" y="3267075"/>
          <p14:tracePt t="21009" x="2265363" y="3267075"/>
          <p14:tracePt t="21025" x="2095500" y="3313113"/>
          <p14:tracePt t="21027" x="2035175" y="3328988"/>
          <p14:tracePt t="21042" x="1927225" y="3421063"/>
          <p14:tracePt t="21059" x="1895475" y="3467100"/>
          <p14:tracePt t="21075" x="1865313" y="3529013"/>
          <p14:tracePt t="21092" x="1849438" y="3560763"/>
          <p14:tracePt t="21094" x="1849438" y="3590925"/>
          <p14:tracePt t="21109" x="1849438" y="3636963"/>
          <p14:tracePt t="21131" x="1849438" y="3652838"/>
          <p14:tracePt t="21142" x="1865313" y="3667125"/>
          <p14:tracePt t="21159" x="1911350" y="3698875"/>
          <p14:tracePt t="21160" x="1957388" y="3729038"/>
          <p14:tracePt t="21175" x="2019300" y="3760788"/>
          <p14:tracePt t="21177" x="2065338" y="3760788"/>
          <p14:tracePt t="21192" x="2189163" y="3790950"/>
          <p14:tracePt t="21209" x="2343150" y="3822700"/>
          <p14:tracePt t="21225" x="2543175" y="3836988"/>
          <p14:tracePt t="21243" x="2728913" y="3836988"/>
          <p14:tracePt t="21259" x="2805113" y="3836988"/>
          <p14:tracePt t="21260" x="2897188" y="3836988"/>
          <p14:tracePt t="21275" x="2990850" y="3836988"/>
          <p14:tracePt t="21291" x="3021013" y="3836988"/>
          <p14:tracePt t="21308" x="3067050" y="3836988"/>
          <p14:tracePt t="21325" x="3098800" y="3822700"/>
          <p14:tracePt t="21327" x="3113088" y="3806825"/>
          <p14:tracePt t="21342" x="3159125" y="3790950"/>
          <p14:tracePt t="21360" x="3190875" y="3760788"/>
          <p14:tracePt t="21376" x="3236913" y="3729038"/>
          <p14:tracePt t="21392" x="3252788" y="3698875"/>
          <p14:tracePt t="21393" x="3252788" y="3683000"/>
          <p14:tracePt t="21409" x="3267075" y="3667125"/>
          <p14:tracePt t="21410" x="3267075" y="3652838"/>
          <p14:tracePt t="21425" x="3267075" y="3636963"/>
          <p14:tracePt t="21442" x="3267075" y="3621088"/>
          <p14:tracePt t="21469" x="3267075" y="3606800"/>
          <p14:tracePt t="21477" x="3267075" y="3590925"/>
          <p14:tracePt t="21756" x="3282950" y="3590925"/>
          <p14:tracePt t="21783" x="3298825" y="3606800"/>
          <p14:tracePt t="21813" x="3313113" y="3606800"/>
          <p14:tracePt t="21851" x="3328988" y="3606800"/>
          <p14:tracePt t="21859" x="3328988" y="3621088"/>
          <p14:tracePt t="21865" x="3344863" y="3621088"/>
          <p14:tracePt t="21875" x="3360738" y="3621088"/>
          <p14:tracePt t="21892" x="3375025" y="3621088"/>
          <p14:tracePt t="21909" x="3375025" y="3636963"/>
          <p14:tracePt t="21925" x="3406775" y="3652838"/>
          <p14:tracePt t="21927" x="3452813" y="3652838"/>
          <p14:tracePt t="21942" x="3498850" y="3683000"/>
          <p14:tracePt t="21959" x="3560763" y="3698875"/>
          <p14:tracePt t="21975" x="3606800" y="3729038"/>
          <p14:tracePt t="21992" x="3698875" y="3760788"/>
          <p14:tracePt t="22009" x="3806825" y="3775075"/>
          <p14:tracePt t="22025" x="3898900" y="3790950"/>
          <p14:tracePt t="22042" x="3946525" y="3790950"/>
          <p14:tracePt t="22060" x="4038600" y="3806825"/>
          <p14:tracePt t="22061" x="4068763" y="3806825"/>
          <p14:tracePt t="22075" x="4084638" y="3806825"/>
          <p14:tracePt t="22092" x="4160838" y="3806825"/>
          <p14:tracePt t="22108" x="4222750" y="3806825"/>
          <p14:tracePt t="22125" x="4254500" y="3806825"/>
          <p14:tracePt t="22143" x="4284663" y="3806825"/>
          <p14:tracePt t="22159" x="4300538" y="3806825"/>
          <p14:tracePt t="22181" x="4362450" y="3806825"/>
          <p14:tracePt t="22191" x="4376738" y="3806825"/>
          <p14:tracePt t="22211" x="4424363" y="3806825"/>
          <p14:tracePt t="22226" x="4454525" y="3806825"/>
          <p14:tracePt t="22228" x="4470400" y="3806825"/>
          <p14:tracePt t="22242" x="4500563" y="3806825"/>
          <p14:tracePt t="22259" x="4532313" y="3806825"/>
          <p14:tracePt t="22275" x="4608513" y="3806825"/>
          <p14:tracePt t="22292" x="4732338" y="3806825"/>
          <p14:tracePt t="22292" x="4794250" y="3806825"/>
          <p14:tracePt t="22309" x="4854575" y="3806825"/>
          <p14:tracePt t="22310" x="4932363" y="3806825"/>
          <p14:tracePt t="22325" x="5008563" y="3806825"/>
          <p14:tracePt t="22342" x="5056188" y="3806825"/>
          <p14:tracePt t="22359" x="5148263" y="3806825"/>
          <p14:tracePt t="22378" x="5332413" y="3822700"/>
          <p14:tracePt t="22392" x="5426075" y="3822700"/>
          <p14:tracePt t="22408" x="5456238" y="3822700"/>
          <p14:tracePt t="22427" x="5486400" y="3822700"/>
          <p14:tracePt t="22443" x="5548313" y="3822700"/>
          <p14:tracePt t="22459" x="5610225" y="3822700"/>
          <p14:tracePt t="22460" x="5672138" y="3822700"/>
          <p14:tracePt t="22475" x="5795963" y="3822700"/>
          <p14:tracePt t="22491" x="5888038" y="3822700"/>
          <p14:tracePt t="22508" x="5934075" y="3822700"/>
          <p14:tracePt t="22525" x="5995988" y="3822700"/>
          <p14:tracePt t="22541" x="6042025" y="3822700"/>
          <p14:tracePt t="22558" x="6072188" y="3822700"/>
          <p14:tracePt t="22660" x="6057900" y="3822700"/>
          <p14:tracePt t="22668" x="6042025" y="3822700"/>
          <p14:tracePt t="22676" x="6026150" y="3822700"/>
          <p14:tracePt t="22692" x="5995988" y="3822700"/>
          <p14:tracePt t="22708" x="5949950" y="3822700"/>
          <p14:tracePt t="22724" x="5826125" y="3822700"/>
          <p14:tracePt t="22741" x="5672138" y="3822700"/>
          <p14:tracePt t="22758" x="5518150" y="3806825"/>
          <p14:tracePt t="22775" x="5394325" y="3790950"/>
          <p14:tracePt t="22791" x="5240338" y="3790950"/>
          <p14:tracePt t="22808" x="5194300" y="3790950"/>
          <p14:tracePt t="22825" x="5178425" y="3790950"/>
          <p14:tracePt t="22842" x="5164138" y="3790950"/>
          <p14:tracePt t="22859" x="5148263" y="3790950"/>
          <p14:tracePt t="22886" x="5132388" y="3790950"/>
          <p14:tracePt t="22938" x="5132388" y="3806825"/>
          <p14:tracePt t="22953" x="5148263" y="3822700"/>
          <p14:tracePt t="22968" x="5194300" y="3822700"/>
          <p14:tracePt t="22976" x="5286375" y="3836988"/>
          <p14:tracePt t="22991" x="5472113" y="3852863"/>
          <p14:tracePt t="23008" x="5702300" y="3852863"/>
          <p14:tracePt t="23025" x="5826125" y="3852863"/>
          <p14:tracePt t="23042" x="5903913" y="3852863"/>
          <p14:tracePt t="23043" x="5934075" y="3852863"/>
          <p14:tracePt t="23065" x="5964238" y="3852863"/>
          <p14:tracePt t="23080" x="5980113" y="3852863"/>
          <p14:tracePt t="23095" x="5995988" y="3852863"/>
          <p14:tracePt t="23118" x="6011863" y="3852863"/>
          <p14:tracePt t="23209" x="5995988" y="3852863"/>
          <p14:tracePt t="23215" x="5949950" y="3852863"/>
          <p14:tracePt t="23225" x="5888038" y="3852863"/>
          <p14:tracePt t="23243" x="5688013" y="3852863"/>
          <p14:tracePt t="23258" x="5440363" y="3852863"/>
          <p14:tracePt t="23275" x="5164138" y="3852863"/>
          <p14:tracePt t="23276" x="5040313" y="3852863"/>
          <p14:tracePt t="23294" x="4854575" y="3852863"/>
          <p14:tracePt t="23309" x="4746625" y="3852863"/>
          <p14:tracePt t="23329" x="4732338" y="3852863"/>
          <p14:tracePt t="23433" x="4746625" y="3852863"/>
          <p14:tracePt t="23440" x="4778375" y="3852863"/>
          <p14:tracePt t="23447" x="4824413" y="3852863"/>
          <p14:tracePt t="23459" x="4902200" y="3852863"/>
          <p14:tracePt t="23475" x="5102225" y="3852863"/>
          <p14:tracePt t="23492" x="5364163" y="3852863"/>
          <p14:tracePt t="23493" x="5486400" y="3852863"/>
          <p14:tracePt t="23509" x="5641975" y="3852863"/>
          <p14:tracePt t="23510" x="5810250" y="3852863"/>
          <p14:tracePt t="23525" x="6134100" y="3852863"/>
          <p14:tracePt t="23542" x="6273800" y="3852863"/>
          <p14:tracePt t="23559" x="6411913" y="3852863"/>
          <p14:tracePt t="23575" x="6427788" y="3852863"/>
          <p14:tracePt t="23921" x="6427788" y="3836988"/>
          <p14:tracePt t="23927" x="6411913" y="3836988"/>
          <p14:tracePt t="23950" x="6396038" y="3822700"/>
          <p14:tracePt t="23960" x="6381750" y="3822700"/>
          <p14:tracePt t="23975" x="6334125" y="3790950"/>
          <p14:tracePt t="23992" x="6288088" y="3775075"/>
          <p14:tracePt t="24009" x="6242050" y="3760788"/>
          <p14:tracePt t="24025" x="6211888" y="3744913"/>
          <p14:tracePt t="24042" x="6180138" y="3729038"/>
          <p14:tracePt t="24059" x="6180138" y="3714750"/>
          <p14:tracePt t="24075" x="6134100" y="3698875"/>
          <p14:tracePt t="24092" x="6088063" y="3683000"/>
          <p14:tracePt t="24093" x="6072188" y="3683000"/>
          <p14:tracePt t="24109" x="6057900" y="3652838"/>
          <p14:tracePt t="24110" x="6042025" y="3652838"/>
          <p14:tracePt t="24125" x="6011863" y="3636963"/>
          <p14:tracePt t="24142" x="5964238" y="3606800"/>
          <p14:tracePt t="24159" x="5949950" y="3606800"/>
          <p14:tracePt t="24160" x="5918200" y="3590925"/>
          <p14:tracePt t="24177" x="5903913" y="3575050"/>
          <p14:tracePt t="24192" x="5857875" y="3544888"/>
          <p14:tracePt t="24208" x="5842000" y="3529013"/>
          <p14:tracePt t="24225" x="5810250" y="3529013"/>
          <p14:tracePt t="24242" x="5780088" y="3513138"/>
          <p14:tracePt t="24242" x="5764213" y="3513138"/>
          <p14:tracePt t="24258" x="5749925" y="3498850"/>
          <p14:tracePt t="24260" x="5734050" y="3482975"/>
          <p14:tracePt t="24275" x="5718175" y="3482975"/>
          <p14:tracePt t="24292" x="5688013" y="3467100"/>
          <p14:tracePt t="24309" x="5656263" y="3452813"/>
          <p14:tracePt t="24326" x="5610225" y="3436938"/>
          <p14:tracePt t="24327" x="5594350" y="3436938"/>
          <p14:tracePt t="24342" x="5548313" y="3421063"/>
          <p14:tracePt t="24359" x="5502275" y="3405188"/>
          <p14:tracePt t="24375" x="5426075" y="3390900"/>
          <p14:tracePt t="24392" x="5332413" y="3375025"/>
          <p14:tracePt t="24393" x="5256213" y="3359150"/>
          <p14:tracePt t="24410" x="5086350" y="3344863"/>
          <p14:tracePt t="24425" x="5008563" y="3344863"/>
          <p14:tracePt t="24442" x="4840288" y="3328988"/>
          <p14:tracePt t="24459" x="4700588" y="3328988"/>
          <p14:tracePt t="24476" x="4516438" y="3328988"/>
          <p14:tracePt t="24494" x="4408488" y="3328988"/>
          <p14:tracePt t="24509" x="4284663" y="3328988"/>
          <p14:tracePt t="24525" x="4146550" y="3344863"/>
          <p14:tracePt t="24543" x="4068763" y="3359150"/>
          <p14:tracePt t="24559" x="4054475" y="3375025"/>
          <p14:tracePt t="24560" x="4006850" y="3390900"/>
          <p14:tracePt t="24575" x="3976688" y="3421063"/>
          <p14:tracePt t="24592" x="3930650" y="3452813"/>
          <p14:tracePt t="24609" x="3898900" y="3498850"/>
          <p14:tracePt t="24626" x="3868738" y="3544888"/>
          <p14:tracePt t="24642" x="3868738" y="3575050"/>
          <p14:tracePt t="24659" x="3868738" y="3606800"/>
          <p14:tracePt t="24675" x="3868738" y="3621088"/>
          <p14:tracePt t="24692" x="3868738" y="3652838"/>
          <p14:tracePt t="24694" x="3868738" y="3667125"/>
          <p14:tracePt t="24709" x="3946525" y="3729038"/>
          <p14:tracePt t="24725" x="4114800" y="3775075"/>
          <p14:tracePt t="24742" x="4284663" y="3806825"/>
          <p14:tracePt t="24759" x="4532313" y="3836988"/>
          <p14:tracePt t="24760" x="4654550" y="3836988"/>
          <p14:tracePt t="24776" x="4778375" y="3836988"/>
          <p14:tracePt t="24776" x="4870450" y="3836988"/>
          <p14:tracePt t="24792" x="4948238" y="3836988"/>
          <p14:tracePt t="24809" x="5070475" y="3836988"/>
          <p14:tracePt t="24825" x="5210175" y="3836988"/>
          <p14:tracePt t="24842" x="5224463" y="3836988"/>
          <p14:tracePt t="24842" x="5240338" y="3836988"/>
          <p14:tracePt t="24859" x="5256213" y="3836988"/>
          <p14:tracePt t="24876" x="5302250" y="3822700"/>
          <p14:tracePt t="24891" x="5348288" y="3806825"/>
          <p14:tracePt t="24911" x="5410200" y="3775075"/>
          <p14:tracePt t="24925" x="5472113" y="3760788"/>
          <p14:tracePt t="24926" x="5534025" y="3729038"/>
          <p14:tracePt t="24942" x="5594350" y="3714750"/>
          <p14:tracePt t="24959" x="5626100" y="3683000"/>
          <p14:tracePt t="24975" x="5641975" y="3683000"/>
          <p14:tracePt t="24993" x="5672138" y="3636963"/>
          <p14:tracePt t="25008" x="5672138" y="3621088"/>
          <p14:tracePt t="25025" x="5672138" y="3590925"/>
          <p14:tracePt t="25042" x="5672138" y="3575050"/>
          <p14:tracePt t="25059" x="5626100" y="3544888"/>
          <p14:tracePt t="25076" x="5534025" y="3513138"/>
          <p14:tracePt t="25092" x="5472113" y="3467100"/>
          <p14:tracePt t="25109" x="5426075" y="3452813"/>
          <p14:tracePt t="25125" x="5394325" y="3452813"/>
          <p14:tracePt t="25142" x="5302250" y="3452813"/>
          <p14:tracePt t="25159" x="5256213" y="3452813"/>
          <p14:tracePt t="25159" x="5224463" y="3452813"/>
          <p14:tracePt t="25175" x="5178425" y="3452813"/>
          <p14:tracePt t="25192" x="5070475" y="3452813"/>
          <p14:tracePt t="25208" x="4962525" y="3452813"/>
          <p14:tracePt t="25226" x="4854575" y="3452813"/>
          <p14:tracePt t="25227" x="4824413" y="3452813"/>
          <p14:tracePt t="25242" x="4808538" y="3452813"/>
          <p14:tracePt t="25243" x="4778375" y="3467100"/>
          <p14:tracePt t="25258" x="4746625" y="3467100"/>
          <p14:tracePt t="25275" x="4746625" y="3482975"/>
          <p14:tracePt t="25292" x="4716463" y="3513138"/>
          <p14:tracePt t="25309" x="4700588" y="3544888"/>
          <p14:tracePt t="26301" x="4654550" y="3544888"/>
          <p14:tracePt t="26306" x="4562475" y="3498850"/>
          <p14:tracePt t="26314" x="4424363" y="3452813"/>
          <p14:tracePt t="26325" x="4208463" y="3390900"/>
          <p14:tracePt t="26342" x="3421063" y="3205163"/>
          <p14:tracePt t="26359" x="2451100" y="3051175"/>
          <p14:tracePt t="26375" x="1695450" y="2913063"/>
          <p14:tracePt t="26391" x="1201738" y="2805113"/>
          <p14:tracePt t="26409" x="863600" y="2727325"/>
          <p14:tracePt t="26410" x="723900" y="2681288"/>
          <p14:tracePt t="26426" x="631825" y="2681288"/>
          <p14:tracePt t="26426" x="523875" y="2635250"/>
          <p14:tracePt t="26441" x="307975" y="2605088"/>
          <p14:tracePt t="26458" x="92075" y="2589213"/>
          <p14:tracePt t="28437" x="0" y="0"/>
        </p14:tracePtLst>
        <p14:tracePtLst>
          <p14:tracePt t="40052" x="2713038" y="6811963"/>
          <p14:tracePt t="40060" x="2713038" y="6796088"/>
          <p14:tracePt t="40075" x="2681288" y="6765925"/>
          <p14:tracePt t="40076" x="2651125" y="6719888"/>
          <p14:tracePt t="40092" x="2635250" y="6719888"/>
          <p14:tracePt t="40111" x="2589213" y="6657975"/>
          <p14:tracePt t="40128" x="2405063" y="6442075"/>
          <p14:tracePt t="40142" x="2359025" y="6396038"/>
          <p14:tracePt t="40158" x="2311400" y="6334125"/>
          <p14:tracePt t="40175" x="2297113" y="6303963"/>
          <p14:tracePt t="40192" x="2219325" y="6226175"/>
          <p14:tracePt t="40209" x="2111375" y="6134100"/>
          <p14:tracePt t="40225" x="2081213" y="6102350"/>
          <p14:tracePt t="40226" x="2065338" y="6088063"/>
          <p14:tracePt t="40242" x="1895475" y="5994400"/>
          <p14:tracePt t="40259" x="1741488" y="5872163"/>
          <p14:tracePt t="40275" x="1633538" y="5764213"/>
          <p14:tracePt t="40293" x="1495425" y="5594350"/>
          <p14:tracePt t="40308" x="1449388" y="5456238"/>
          <p14:tracePt t="40325" x="1403350" y="5348288"/>
          <p14:tracePt t="40345" x="1403350" y="5332413"/>
          <p14:tracePt t="40436" x="1403350" y="5316538"/>
          <p14:tracePt t="40443" x="1417638" y="5302250"/>
          <p14:tracePt t="40449" x="1433513" y="5286375"/>
          <p14:tracePt t="40459" x="1463675" y="5254625"/>
          <p14:tracePt t="40475" x="1495425" y="5208588"/>
          <p14:tracePt t="40492" x="1571625" y="5100638"/>
          <p14:tracePt t="40509" x="1649413" y="4992688"/>
          <p14:tracePt t="40525" x="1679575" y="4978400"/>
          <p14:tracePt t="40542" x="1679575" y="4946650"/>
          <p14:tracePt t="40558" x="1679575" y="4932363"/>
          <p14:tracePt t="40576" x="1695450" y="4900613"/>
          <p14:tracePt t="40578" x="1695450" y="4884738"/>
          <p14:tracePt t="40592" x="1725613" y="4870450"/>
          <p14:tracePt t="40609" x="1757363" y="4808538"/>
          <p14:tracePt t="40625" x="1757363" y="4792663"/>
          <p14:tracePt t="40642" x="1757363" y="4776788"/>
          <p14:tracePt t="40659" x="1757363" y="4762500"/>
          <p14:tracePt t="40660" x="1757363" y="4746625"/>
          <p14:tracePt t="40676" x="1773238" y="4746625"/>
          <p14:tracePt t="40692" x="1773238" y="4716463"/>
          <p14:tracePt t="40709" x="1773238" y="4684713"/>
          <p14:tracePt t="40725" x="1773238" y="4668838"/>
          <p14:tracePt t="40742" x="1773238" y="4638675"/>
          <p14:tracePt t="40760" x="1787525" y="4638675"/>
          <p14:tracePt t="40775" x="1803400" y="4608513"/>
          <p14:tracePt t="40791" x="1849438" y="4562475"/>
          <p14:tracePt t="40809" x="1881188" y="4546600"/>
          <p14:tracePt t="40810" x="1881188" y="4530725"/>
          <p14:tracePt t="40825" x="1895475" y="4514850"/>
          <p14:tracePt t="40885" x="1833563" y="4514850"/>
          <p14:tracePt t="40893" x="1757363" y="4514850"/>
          <p14:tracePt t="40900" x="1679575" y="4514850"/>
          <p14:tracePt t="40908" x="1603375" y="4514850"/>
          <p14:tracePt t="40925" x="1479550" y="4514850"/>
          <p14:tracePt t="40942" x="1433513" y="4514850"/>
          <p14:tracePt t="40960" x="1371600" y="4514850"/>
          <p14:tracePt t="40976" x="1341438" y="4514850"/>
          <p14:tracePt t="40992" x="1325563" y="4514850"/>
          <p14:tracePt t="41009" x="1217613" y="4514850"/>
          <p14:tracePt t="41026" x="1079500" y="4514850"/>
          <p14:tracePt t="41028" x="1063625" y="4514850"/>
          <p14:tracePt t="41043" x="1033463" y="4514850"/>
          <p14:tracePt t="41058" x="985838" y="4514850"/>
          <p14:tracePt t="41075" x="971550" y="4514850"/>
          <p14:tracePt t="41095" x="955675" y="4514850"/>
          <p14:tracePt t="41202" x="971550" y="4514850"/>
          <p14:tracePt t="41208" x="1033463" y="4514850"/>
          <p14:tracePt t="41214" x="1093788" y="4514850"/>
          <p14:tracePt t="41225" x="1187450" y="4500563"/>
          <p14:tracePt t="41242" x="1355725" y="4484688"/>
          <p14:tracePt t="41259" x="1403350" y="4484688"/>
          <p14:tracePt t="41260" x="1433513" y="4484688"/>
          <p14:tracePt t="41276" x="1463675" y="4484688"/>
          <p14:tracePt t="41292" x="1541463" y="4484688"/>
          <p14:tracePt t="41309" x="1587500" y="4484688"/>
          <p14:tracePt t="41325" x="1773238" y="4484688"/>
          <p14:tracePt t="41342" x="2019300" y="4484688"/>
          <p14:tracePt t="41358" x="2373313" y="4484688"/>
          <p14:tracePt t="41375" x="2543175" y="4484688"/>
          <p14:tracePt t="41392" x="2635250" y="4484688"/>
          <p14:tracePt t="41411" x="2713038" y="4484688"/>
          <p14:tracePt t="41427" x="2759075" y="4484688"/>
          <p14:tracePt t="41442" x="2851150" y="4484688"/>
          <p14:tracePt t="41493" x="2835275" y="4484688"/>
          <p14:tracePt t="41500" x="2743200" y="4468813"/>
          <p14:tracePt t="41508" x="2635250" y="4468813"/>
          <p14:tracePt t="41525" x="2435225" y="4468813"/>
          <p14:tracePt t="41541" x="2203450" y="4468813"/>
          <p14:tracePt t="41559" x="2019300" y="4468813"/>
          <p14:tracePt t="41560" x="1957388" y="4468813"/>
          <p14:tracePt t="41575" x="1927225" y="4468813"/>
          <p14:tracePt t="41576" x="1911350" y="4468813"/>
          <p14:tracePt t="41591" x="1849438" y="4468813"/>
          <p14:tracePt t="41608" x="1679575" y="4468813"/>
          <p14:tracePt t="41626" x="1463675" y="4468813"/>
          <p14:tracePt t="41642" x="1325563" y="4468813"/>
          <p14:tracePt t="41643" x="1263650" y="4468813"/>
          <p14:tracePt t="41659" x="1217613" y="4468813"/>
          <p14:tracePt t="41675" x="1139825" y="4468813"/>
          <p14:tracePt t="41692" x="1033463" y="4468813"/>
          <p14:tracePt t="41708" x="939800" y="4468813"/>
          <p14:tracePt t="41725" x="925513" y="4468813"/>
          <p14:tracePt t="41726" x="893763" y="4468813"/>
          <p14:tracePt t="41742" x="863600" y="4468813"/>
          <p14:tracePt t="41758" x="847725" y="4468813"/>
          <p14:tracePt t="41775" x="831850" y="4468813"/>
          <p14:tracePt t="41838" x="863600" y="4468813"/>
          <p14:tracePt t="41845" x="909638" y="4468813"/>
          <p14:tracePt t="41860" x="1033463" y="4468813"/>
          <p14:tracePt t="41877" x="1171575" y="4468813"/>
          <p14:tracePt t="41892" x="1295400" y="4468813"/>
          <p14:tracePt t="41909" x="1417638" y="4468813"/>
          <p14:tracePt t="41925" x="1511300" y="4468813"/>
          <p14:tracePt t="41942" x="1649413" y="4468813"/>
          <p14:tracePt t="41959" x="1881188" y="4468813"/>
          <p14:tracePt t="41976" x="2189163" y="4454525"/>
          <p14:tracePt t="41992" x="2513013" y="4422775"/>
          <p14:tracePt t="42009" x="2897188" y="4360863"/>
          <p14:tracePt t="42010" x="3051175" y="4346575"/>
          <p14:tracePt t="42025" x="3344863" y="4330700"/>
          <p14:tracePt t="42042" x="3482975" y="4314825"/>
          <p14:tracePt t="42059" x="3498850" y="4314825"/>
          <p14:tracePt t="42162" x="3482975" y="4314825"/>
          <p14:tracePt t="42168" x="3375025" y="4314825"/>
          <p14:tracePt t="42176" x="3252788" y="4314825"/>
          <p14:tracePt t="42192" x="2959100" y="4284663"/>
          <p14:tracePt t="42209" x="2681288" y="4268788"/>
          <p14:tracePt t="42225" x="2343150" y="4238625"/>
          <p14:tracePt t="42242" x="2095500" y="4206875"/>
          <p14:tracePt t="42243" x="2003425" y="4206875"/>
          <p14:tracePt t="42259" x="1941513" y="4192588"/>
          <p14:tracePt t="42260" x="1881188" y="4192588"/>
          <p14:tracePt t="42275" x="1819275" y="4192588"/>
          <p14:tracePt t="42292" x="1741488" y="4192588"/>
          <p14:tracePt t="42309" x="1695450" y="4192588"/>
          <p14:tracePt t="42310" x="1679575" y="4192588"/>
          <p14:tracePt t="42325" x="1633538" y="4192588"/>
          <p14:tracePt t="42342" x="1617663" y="4192588"/>
          <p14:tracePt t="42359" x="1571625" y="4192588"/>
          <p14:tracePt t="42375" x="1557338" y="4192588"/>
          <p14:tracePt t="42392" x="1541463" y="4192588"/>
          <p14:tracePt t="42409" x="1525588" y="4192588"/>
          <p14:tracePt t="42425" x="1495425" y="4192588"/>
          <p14:tracePt t="42442" x="1449388" y="4192588"/>
          <p14:tracePt t="42459" x="1417638" y="4206875"/>
          <p14:tracePt t="42460" x="1387475" y="4206875"/>
          <p14:tracePt t="42475" x="1355725" y="4206875"/>
          <p14:tracePt t="42492" x="1341438" y="4206875"/>
          <p14:tracePt t="42509" x="1325563" y="4222750"/>
          <p14:tracePt t="42528" x="1295400" y="4222750"/>
          <p14:tracePt t="42542" x="1247775" y="4238625"/>
          <p14:tracePt t="42558" x="1217613" y="4238625"/>
          <p14:tracePt t="42575" x="1187450" y="4238625"/>
          <p14:tracePt t="42650" x="1247775" y="4284663"/>
          <p14:tracePt t="42662" x="1309688" y="4298950"/>
          <p14:tracePt t="42669" x="1371600" y="4298950"/>
          <p14:tracePt t="42677" x="1463675" y="4314825"/>
          <p14:tracePt t="42692" x="1479550" y="4314825"/>
          <p14:tracePt t="42692" x="1495425" y="4314825"/>
          <p14:tracePt t="42710" x="1511300" y="4314825"/>
          <p14:tracePt t="42725" x="1525588" y="4314825"/>
          <p14:tracePt t="42742" x="1571625" y="4314825"/>
          <p14:tracePt t="42758" x="1711325" y="4314825"/>
          <p14:tracePt t="42775" x="1941513" y="4314825"/>
          <p14:tracePt t="42792" x="2281238" y="4314825"/>
          <p14:tracePt t="42809" x="2635250" y="4314825"/>
          <p14:tracePt t="42825" x="2882900" y="4314825"/>
          <p14:tracePt t="42842" x="3051175" y="4314825"/>
          <p14:tracePt t="42843" x="3082925" y="4314825"/>
          <p14:tracePt t="42858" x="3098800" y="4314825"/>
          <p14:tracePt t="44015" x="3098800" y="4330700"/>
          <p14:tracePt t="44022" x="3082925" y="4330700"/>
          <p14:tracePt t="44059" x="3067050" y="4330700"/>
          <p14:tracePt t="44103" x="3036888" y="4376738"/>
          <p14:tracePt t="44117" x="3036888" y="4406900"/>
          <p14:tracePt t="44125" x="3036888" y="4484688"/>
          <p14:tracePt t="44132" x="3036888" y="4638675"/>
          <p14:tracePt t="44142" x="3036888" y="4808538"/>
          <p14:tracePt t="44159" x="3036888" y="5240338"/>
          <p14:tracePt t="44175" x="3036888" y="5718175"/>
          <p14:tracePt t="44192" x="3067050" y="6242050"/>
          <p14:tracePt t="44208" x="3159125" y="6827838"/>
          <p14:tracePt t="4668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0579C-7D81-665A-76D7-653ED04E77BA}"/>
              </a:ext>
            </a:extLst>
          </p:cNvPr>
          <p:cNvSpPr>
            <a:spLocks noGrp="1"/>
          </p:cNvSpPr>
          <p:nvPr>
            <p:ph type="title"/>
          </p:nvPr>
        </p:nvSpPr>
        <p:spPr>
          <a:xfrm>
            <a:off x="3941051" y="5544778"/>
            <a:ext cx="4309895" cy="926324"/>
          </a:xfrm>
        </p:spPr>
        <p:txBody>
          <a:bodyPr>
            <a:noAutofit/>
          </a:bodyPr>
          <a:lstStyle/>
          <a:p>
            <a:pPr algn="ctr"/>
            <a:r>
              <a:rPr lang="es-ES" sz="1800" err="1">
                <a:solidFill>
                  <a:srgbClr val="FFFF00"/>
                </a:solidFill>
                <a:latin typeface="+mn-lt"/>
              </a:rPr>
              <a:t>Solució</a:t>
            </a:r>
            <a:r>
              <a:rPr lang="es-ES" sz="1800">
                <a:solidFill>
                  <a:srgbClr val="FFFF00"/>
                </a:solidFill>
                <a:latin typeface="+mn-lt"/>
              </a:rPr>
              <a:t> del que </a:t>
            </a:r>
            <a:r>
              <a:rPr lang="es-ES" sz="1800" err="1">
                <a:solidFill>
                  <a:srgbClr val="FFFF00"/>
                </a:solidFill>
                <a:latin typeface="+mn-lt"/>
              </a:rPr>
              <a:t>s’ha</a:t>
            </a:r>
            <a:r>
              <a:rPr lang="es-ES" sz="1800">
                <a:solidFill>
                  <a:srgbClr val="FFFF00"/>
                </a:solidFill>
                <a:latin typeface="+mn-lt"/>
              </a:rPr>
              <a:t> de </a:t>
            </a:r>
            <a:r>
              <a:rPr lang="es-ES" sz="1800" err="1">
                <a:solidFill>
                  <a:srgbClr val="FFFF00"/>
                </a:solidFill>
                <a:latin typeface="+mn-lt"/>
              </a:rPr>
              <a:t>realitzar</a:t>
            </a:r>
            <a:r>
              <a:rPr lang="es-ES" sz="1800">
                <a:solidFill>
                  <a:srgbClr val="FFFF00"/>
                </a:solidFill>
                <a:latin typeface="+mn-lt"/>
              </a:rPr>
              <a:t> a la </a:t>
            </a:r>
            <a:r>
              <a:rPr lang="es-ES" sz="1800" err="1">
                <a:solidFill>
                  <a:srgbClr val="FFFF00"/>
                </a:solidFill>
                <a:latin typeface="+mn-lt"/>
              </a:rPr>
              <a:t>pràctica</a:t>
            </a:r>
            <a:endParaRPr lang="es-ES" sz="1800">
              <a:solidFill>
                <a:srgbClr val="FFFF00"/>
              </a:solidFill>
              <a:latin typeface="+mn-lt"/>
            </a:endParaRPr>
          </a:p>
        </p:txBody>
      </p:sp>
      <p:pic>
        <p:nvPicPr>
          <p:cNvPr id="4" name="Marcador de contenido 3">
            <a:extLst>
              <a:ext uri="{FF2B5EF4-FFF2-40B4-BE49-F238E27FC236}">
                <a16:creationId xmlns:a16="http://schemas.microsoft.com/office/drawing/2014/main" id="{54E236B1-3AEC-35C4-5974-EEB598E6A720}"/>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rcRect/>
          <a:stretch/>
        </p:blipFill>
        <p:spPr>
          <a:xfrm>
            <a:off x="1387434" y="483924"/>
            <a:ext cx="9417131" cy="5524016"/>
          </a:xfrm>
          <a:prstGeom prst="rect">
            <a:avLst/>
          </a:prstGeom>
        </p:spPr>
      </p:pic>
      <p:pic>
        <p:nvPicPr>
          <p:cNvPr id="27" name="Audio 26">
            <a:hlinkClick r:id="" action="ppaction://media"/>
            <a:extLst>
              <a:ext uri="{FF2B5EF4-FFF2-40B4-BE49-F238E27FC236}">
                <a16:creationId xmlns:a16="http://schemas.microsoft.com/office/drawing/2014/main" id="{DCC1E606-C22C-CACD-C945-EBF4DC81CA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4836569"/>
      </p:ext>
    </p:extLst>
  </p:cSld>
  <p:clrMapOvr>
    <a:masterClrMapping/>
  </p:clrMapOvr>
  <mc:AlternateContent xmlns:mc="http://schemas.openxmlformats.org/markup-compatibility/2006" xmlns:p14="http://schemas.microsoft.com/office/powerpoint/2010/main">
    <mc:Choice Requires="p14">
      <p:transition spd="slow" p14:dur="2000" advTm="27104"/>
    </mc:Choice>
    <mc:Fallback xmlns="">
      <p:transition spd="slow" advTm="2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7"/>
                </p:tgtEl>
              </p:cMediaNode>
            </p:audio>
          </p:childTnLst>
        </p:cTn>
      </p:par>
    </p:tnLst>
    <p:bldLst>
      <p:bldP spid="2" grpId="0"/>
    </p:bldLst>
  </p:timing>
  <p:extLst>
    <p:ext uri="{3A86A75C-4F4B-4683-9AE1-C65F6400EC91}">
      <p14:laserTraceLst xmlns:p14="http://schemas.microsoft.com/office/powerpoint/2010/main">
        <p14:tracePtLst>
          <p14:tracePt t="6996" x="1679575" y="92075"/>
          <p14:tracePt t="7004" x="1679575" y="169863"/>
          <p14:tracePt t="7022" x="1757363" y="323850"/>
          <p14:tracePt t="7023" x="1757363" y="339725"/>
          <p14:tracePt t="7038" x="1757363" y="385763"/>
          <p14:tracePt t="7054" x="1773238" y="385763"/>
          <p14:tracePt t="7070" x="1803400" y="400050"/>
          <p14:tracePt t="7087" x="1865313" y="447675"/>
          <p14:tracePt t="7104" x="1927225" y="461963"/>
          <p14:tracePt t="7121" x="1973263" y="493713"/>
          <p14:tracePt t="7137" x="2065338" y="508000"/>
          <p14:tracePt t="7165" x="2081213" y="508000"/>
          <p14:tracePt t="7234" x="2049463" y="493713"/>
          <p14:tracePt t="7240" x="1987550" y="461963"/>
          <p14:tracePt t="7254" x="1941513" y="447675"/>
          <p14:tracePt t="7271" x="1911350" y="447675"/>
          <p14:tracePt t="7287" x="1881188" y="447675"/>
          <p14:tracePt t="7304" x="1833563" y="461963"/>
          <p14:tracePt t="7323" x="1757363" y="539750"/>
          <p14:tracePt t="7337" x="1711325" y="585788"/>
          <p14:tracePt t="7354" x="1633538" y="755650"/>
          <p14:tracePt t="7370" x="1571625" y="893763"/>
          <p14:tracePt t="7387" x="1541463" y="1031875"/>
          <p14:tracePt t="7405" x="1541463" y="1093788"/>
          <p14:tracePt t="7407" x="1525588" y="1201738"/>
          <p14:tracePt t="7421" x="1495425" y="1401763"/>
          <p14:tracePt t="7437" x="1463675" y="1603375"/>
          <p14:tracePt t="7456" x="1463675" y="1803400"/>
          <p14:tracePt t="7470" x="1463675" y="1941513"/>
          <p14:tracePt t="7488" x="1463675" y="2095500"/>
          <p14:tracePt t="7489" x="1463675" y="2157413"/>
          <p14:tracePt t="7504" x="1479550" y="2311400"/>
          <p14:tracePt t="7520" x="1525588" y="2419350"/>
          <p14:tracePt t="7537" x="1587500" y="2619375"/>
          <p14:tracePt t="7554" x="1725613" y="2805113"/>
          <p14:tracePt t="7571" x="1881188" y="3005138"/>
          <p14:tracePt t="7572" x="1973263" y="3082925"/>
          <p14:tracePt t="7588" x="2157413" y="3251200"/>
          <p14:tracePt t="7604" x="2359025" y="3344863"/>
          <p14:tracePt t="7621" x="2559050" y="3436938"/>
          <p14:tracePt t="7637" x="2667000" y="3467100"/>
          <p14:tracePt t="7639" x="2805113" y="3513138"/>
          <p14:tracePt t="7655" x="3036888" y="3544888"/>
          <p14:tracePt t="7670" x="3236913" y="3544888"/>
          <p14:tracePt t="7687" x="3482975" y="3544888"/>
          <p14:tracePt t="7705" x="3760788" y="3544888"/>
          <p14:tracePt t="7706" x="3898900" y="3544888"/>
          <p14:tracePt t="7721" x="4068763" y="3544888"/>
          <p14:tracePt t="7722" x="4208463" y="3544888"/>
          <p14:tracePt t="7737" x="4376738" y="3498850"/>
          <p14:tracePt t="7754" x="4454525" y="3452813"/>
          <p14:tracePt t="7771" x="4638675" y="3359150"/>
          <p14:tracePt t="7773" x="4700588" y="3328988"/>
          <p14:tracePt t="7787" x="4854575" y="3251200"/>
          <p14:tracePt t="7804" x="4902200" y="3221038"/>
          <p14:tracePt t="7821" x="4916488" y="3205163"/>
          <p14:tracePt t="7837" x="4916488" y="3175000"/>
          <p14:tracePt t="7855" x="4948238" y="3082925"/>
          <p14:tracePt t="7871" x="4948238" y="3035300"/>
          <p14:tracePt t="7872" x="4948238" y="2989263"/>
          <p14:tracePt t="7888" x="4948238" y="2943225"/>
          <p14:tracePt t="7905" x="4948238" y="2881313"/>
          <p14:tracePt t="7921" x="4948238" y="2867025"/>
          <p14:tracePt t="7938" x="4948238" y="2820988"/>
          <p14:tracePt t="7938" x="4948238" y="2773363"/>
          <p14:tracePt t="7953" x="4886325" y="2713038"/>
          <p14:tracePt t="7970" x="4778375" y="2589213"/>
          <p14:tracePt t="7987" x="4732338" y="2559050"/>
          <p14:tracePt t="8005" x="4700588" y="2527300"/>
          <p14:tracePt t="8006" x="4654550" y="2481263"/>
          <p14:tracePt t="8021" x="4578350" y="2419350"/>
          <p14:tracePt t="8022" x="4516438" y="2373313"/>
          <p14:tracePt t="8037" x="4376738" y="2265363"/>
          <p14:tracePt t="8054" x="4238625" y="2173288"/>
          <p14:tracePt t="8071" x="4192588" y="2127250"/>
          <p14:tracePt t="8088" x="4146550" y="2095500"/>
          <p14:tracePt t="8089" x="4114800" y="2065338"/>
          <p14:tracePt t="8104" x="4054475" y="2049463"/>
          <p14:tracePt t="8121" x="4038600" y="2033588"/>
          <p14:tracePt t="8138" x="3992563" y="2019300"/>
          <p14:tracePt t="8155" x="3930650" y="2019300"/>
          <p14:tracePt t="8171" x="3898900" y="2019300"/>
          <p14:tracePt t="8187" x="3806825" y="2019300"/>
          <p14:tracePt t="8204" x="3652838" y="2019300"/>
          <p14:tracePt t="8222" x="3514725" y="2019300"/>
          <p14:tracePt t="8224" x="3452813" y="2019300"/>
          <p14:tracePt t="8237" x="3375025" y="2019300"/>
          <p14:tracePt t="8254" x="3282950" y="2019300"/>
          <p14:tracePt t="8270" x="3236913" y="2019300"/>
          <p14:tracePt t="8288" x="3144838" y="2019300"/>
          <p14:tracePt t="8306" x="3005138" y="2049463"/>
          <p14:tracePt t="8321" x="2959100" y="2081213"/>
          <p14:tracePt t="8322" x="2882900" y="2111375"/>
          <p14:tracePt t="8337" x="2805113" y="2141538"/>
          <p14:tracePt t="8354" x="2774950" y="2173288"/>
          <p14:tracePt t="8371" x="2759075" y="2173288"/>
          <p14:tracePt t="8388" x="2728913" y="2235200"/>
          <p14:tracePt t="8404" x="2697163" y="2311400"/>
          <p14:tracePt t="8420" x="2681288" y="2451100"/>
          <p14:tracePt t="8437" x="2667000" y="2605088"/>
          <p14:tracePt t="8454" x="2667000" y="2743200"/>
          <p14:tracePt t="8471" x="2713038" y="3005138"/>
          <p14:tracePt t="8487" x="2743200" y="3082925"/>
          <p14:tracePt t="8505" x="2789238" y="3221038"/>
          <p14:tracePt t="8520" x="2820988" y="3251200"/>
          <p14:tracePt t="8538" x="2820988" y="3267075"/>
          <p14:tracePt t="8554" x="2835275" y="3282950"/>
          <p14:tracePt t="8570" x="2835275" y="3297238"/>
          <p14:tracePt t="8587" x="2867025" y="3313113"/>
          <p14:tracePt t="8605" x="2882900" y="3328988"/>
          <p14:tracePt t="8606" x="2897188" y="3344863"/>
          <p14:tracePt t="8620" x="2913063" y="3359150"/>
          <p14:tracePt t="8637" x="2943225" y="3359150"/>
          <p14:tracePt t="8654" x="2974975" y="3375025"/>
          <p14:tracePt t="8671" x="3021013" y="3390900"/>
          <p14:tracePt t="8687" x="3036888" y="3390900"/>
          <p14:tracePt t="8688" x="3082925" y="3390900"/>
          <p14:tracePt t="8704" x="3144838" y="3390900"/>
          <p14:tracePt t="8721" x="3190875" y="3375025"/>
          <p14:tracePt t="8737" x="3221038" y="3344863"/>
          <p14:tracePt t="8754" x="3313113" y="3267075"/>
          <p14:tracePt t="8771" x="3390900" y="3205163"/>
          <p14:tracePt t="8772" x="3436938" y="3159125"/>
          <p14:tracePt t="8787" x="3498850" y="3082925"/>
          <p14:tracePt t="8804" x="3529013" y="3035300"/>
          <p14:tracePt t="8821" x="3529013" y="3021013"/>
          <p14:tracePt t="8837" x="3560763" y="3005138"/>
          <p14:tracePt t="8838" x="3560763" y="2989263"/>
          <p14:tracePt t="8854" x="3560763" y="2959100"/>
          <p14:tracePt t="8870" x="3576638" y="2927350"/>
          <p14:tracePt t="8887" x="3576638" y="2913063"/>
          <p14:tracePt t="8904" x="3622675" y="2835275"/>
          <p14:tracePt t="8921" x="3668713" y="2727325"/>
          <p14:tracePt t="8923" x="3698875" y="2665413"/>
          <p14:tracePt t="8937" x="3714750" y="2559050"/>
          <p14:tracePt t="8954" x="3730625" y="2451100"/>
          <p14:tracePt t="8970" x="3730625" y="2373313"/>
          <p14:tracePt t="8988" x="3730625" y="2281238"/>
          <p14:tracePt t="9005" x="3730625" y="2249488"/>
          <p14:tracePt t="9021" x="3730625" y="2157413"/>
          <p14:tracePt t="9037" x="3730625" y="2049463"/>
          <p14:tracePt t="9055" x="3730625" y="2003425"/>
          <p14:tracePt t="9056" x="3730625" y="1973263"/>
          <p14:tracePt t="9071" x="3730625" y="1925638"/>
          <p14:tracePt t="9072" x="3730625" y="1895475"/>
          <p14:tracePt t="9087" x="3730625" y="1865313"/>
          <p14:tracePt t="9104" x="3730625" y="1819275"/>
          <p14:tracePt t="9123" x="3730625" y="1803400"/>
          <p14:tracePt t="9137" x="3730625" y="1787525"/>
          <p14:tracePt t="9139" x="3714750" y="1757363"/>
          <p14:tracePt t="9154" x="3714750" y="1725613"/>
          <p14:tracePt t="9171" x="3684588" y="1695450"/>
          <p14:tracePt t="9188" x="3668713" y="1679575"/>
          <p14:tracePt t="9205" x="3668713" y="1663700"/>
          <p14:tracePt t="9221" x="3668713" y="1649413"/>
          <p14:tracePt t="9221" x="3652838" y="1649413"/>
          <p14:tracePt t="9237" x="3636963" y="1633538"/>
          <p14:tracePt t="9254" x="3622675" y="1617663"/>
          <p14:tracePt t="9270" x="3514725" y="1541463"/>
          <p14:tracePt t="9289" x="3436938" y="1495425"/>
          <p14:tracePt t="9304" x="3421063" y="1495425"/>
          <p14:tracePt t="9322" x="3344863" y="1479550"/>
          <p14:tracePt t="9338" x="3206750" y="1479550"/>
          <p14:tracePt t="9355" x="3067050" y="1479550"/>
          <p14:tracePt t="9356" x="3005138" y="1479550"/>
          <p14:tracePt t="9371" x="2820988" y="1571625"/>
          <p14:tracePt t="9387" x="2635250" y="1711325"/>
          <p14:tracePt t="9404" x="2419350" y="1911350"/>
          <p14:tracePt t="9420" x="2265363" y="2189163"/>
          <p14:tracePt t="9438" x="2143125" y="2497138"/>
          <p14:tracePt t="9454" x="2111375" y="2759075"/>
          <p14:tracePt t="9471" x="2111375" y="3005138"/>
          <p14:tracePt t="9487" x="2189163" y="3251200"/>
          <p14:tracePt t="9506" x="2497138" y="3560763"/>
          <p14:tracePt t="9521" x="2759075" y="3683000"/>
          <p14:tracePt t="9537" x="2974975" y="3744913"/>
          <p14:tracePt t="9555" x="3067050" y="3760788"/>
          <p14:tracePt t="9571" x="3190875" y="3760788"/>
          <p14:tracePt t="9587" x="3221038" y="3760788"/>
          <p14:tracePt t="9588" x="3252788" y="3760788"/>
          <p14:tracePt t="9604" x="3282950" y="3760788"/>
          <p14:tracePt t="9621" x="3360738" y="3744913"/>
          <p14:tracePt t="9637" x="3529013" y="3714750"/>
          <p14:tracePt t="9654" x="3822700" y="3683000"/>
          <p14:tracePt t="9671" x="4176713" y="3636963"/>
          <p14:tracePt t="9687" x="4500563" y="3590925"/>
          <p14:tracePt t="9704" x="4716463" y="3544888"/>
          <p14:tracePt t="9720" x="4794250" y="3529013"/>
          <p14:tracePt t="9739" x="4808538" y="3529013"/>
          <p14:tracePt t="9799" x="4824413" y="3513138"/>
          <p14:tracePt t="9813" x="4840288" y="3498850"/>
          <p14:tracePt t="9822" x="4854575" y="3498850"/>
          <p14:tracePt t="9837" x="4932363" y="3467100"/>
          <p14:tracePt t="9854" x="5070475" y="3452813"/>
          <p14:tracePt t="9871" x="5178425" y="3436938"/>
          <p14:tracePt t="9887" x="5210175" y="3436938"/>
          <p14:tracePt t="9888" x="5224463" y="3436938"/>
          <p14:tracePt t="9904" x="5224463" y="3421063"/>
          <p14:tracePt t="9905" x="5240338" y="3421063"/>
          <p14:tracePt t="9920" x="5256213" y="3421063"/>
          <p14:tracePt t="9937" x="5272088" y="3421063"/>
          <p14:tracePt t="9954" x="5302250" y="3421063"/>
          <p14:tracePt t="9971" x="5364163" y="3421063"/>
          <p14:tracePt t="9987" x="5394325" y="3421063"/>
          <p14:tracePt t="10004" x="5456238" y="3421063"/>
          <p14:tracePt t="10020" x="5610225" y="3421063"/>
          <p14:tracePt t="10037" x="5795963" y="3421063"/>
          <p14:tracePt t="10038" x="5903913" y="3421063"/>
          <p14:tracePt t="10054" x="6149975" y="3421063"/>
          <p14:tracePt t="10071" x="6350000" y="3421063"/>
          <p14:tracePt t="10087" x="6581775" y="3421063"/>
          <p14:tracePt t="10104" x="6689725" y="3421063"/>
          <p14:tracePt t="10105" x="6811963" y="3421063"/>
          <p14:tracePt t="10121" x="6935788" y="3421063"/>
          <p14:tracePt t="10121" x="7027863" y="3421063"/>
          <p14:tracePt t="10137" x="7259638" y="3421063"/>
          <p14:tracePt t="10154" x="7505700" y="3421063"/>
          <p14:tracePt t="10171" x="7737475" y="3421063"/>
          <p14:tracePt t="10188" x="7969250" y="3421063"/>
          <p14:tracePt t="10189" x="8061325" y="3421063"/>
          <p14:tracePt t="10204" x="8293100" y="3421063"/>
          <p14:tracePt t="10220" x="8415338" y="3421063"/>
          <p14:tracePt t="10239" x="8631238" y="3421063"/>
          <p14:tracePt t="10255" x="9017000" y="3421063"/>
          <p14:tracePt t="10270" x="9140825" y="3421063"/>
          <p14:tracePt t="10271" x="9340850" y="3421063"/>
          <p14:tracePt t="10287" x="9371013" y="3421063"/>
          <p14:tracePt t="10401" x="9356725" y="3421063"/>
          <p14:tracePt t="10407" x="9324975" y="3421063"/>
          <p14:tracePt t="10421" x="9294813" y="3421063"/>
          <p14:tracePt t="10422" x="9278938" y="3421063"/>
          <p14:tracePt t="10439" x="9201150" y="3421063"/>
          <p14:tracePt t="10455" x="8939213" y="3467100"/>
          <p14:tracePt t="10458" x="8770938" y="3513138"/>
          <p14:tracePt t="10470" x="8615363" y="3544888"/>
          <p14:tracePt t="10488" x="7845425" y="3714750"/>
          <p14:tracePt t="10504" x="7289800" y="3822700"/>
          <p14:tracePt t="10520" x="6751638" y="3852863"/>
          <p14:tracePt t="10537" x="6257925" y="3914775"/>
          <p14:tracePt t="10555" x="6072188" y="3930650"/>
          <p14:tracePt t="10556" x="5888038" y="3960813"/>
          <p14:tracePt t="10571" x="5734050" y="3976688"/>
          <p14:tracePt t="10572" x="5626100" y="4006850"/>
          <p14:tracePt t="10587" x="5410200" y="4068763"/>
          <p14:tracePt t="10605" x="5210175" y="4130675"/>
          <p14:tracePt t="10621" x="4978400" y="4192588"/>
          <p14:tracePt t="10638" x="4716463" y="4268788"/>
          <p14:tracePt t="10639" x="4578350" y="4330700"/>
          <p14:tracePt t="10654" x="4300538" y="4422775"/>
          <p14:tracePt t="10671" x="4160838" y="4468813"/>
          <p14:tracePt t="10687" x="3960813" y="4546600"/>
          <p14:tracePt t="10703" x="3744913" y="4638675"/>
          <p14:tracePt t="10720" x="3529013" y="4730750"/>
          <p14:tracePt t="10737" x="3206750" y="4932363"/>
          <p14:tracePt t="10754" x="3021013" y="5038725"/>
          <p14:tracePt t="10771" x="2867025" y="5132388"/>
          <p14:tracePt t="10787" x="2697163" y="5224463"/>
          <p14:tracePt t="10804" x="2559050" y="5332413"/>
          <p14:tracePt t="10820" x="2405063" y="5408613"/>
          <p14:tracePt t="10837" x="2373313" y="5424488"/>
          <p14:tracePt t="10855" x="2343150" y="5440363"/>
          <p14:tracePt t="10856" x="2327275" y="5456238"/>
          <p14:tracePt t="10871" x="2311400" y="5456238"/>
          <p14:tracePt t="10887" x="2203450" y="5548313"/>
          <p14:tracePt t="10904" x="2111375" y="5624513"/>
          <p14:tracePt t="10921" x="2049463" y="5686425"/>
          <p14:tracePt t="10923" x="2019300" y="5748338"/>
          <p14:tracePt t="10937" x="1987550" y="5778500"/>
          <p14:tracePt t="10954" x="1987550" y="5826125"/>
          <p14:tracePt t="10970" x="1987550" y="5840413"/>
          <p14:tracePt t="10988" x="1987550" y="5856288"/>
          <p14:tracePt t="11013" x="2003425" y="5856288"/>
          <p14:tracePt t="11065" x="2019300" y="5856288"/>
          <p14:tracePt t="11079" x="2035175" y="5856288"/>
          <p14:tracePt t="11088" x="2065338" y="5856288"/>
          <p14:tracePt t="11094" x="2127250" y="5856288"/>
          <p14:tracePt t="11104" x="2189163" y="5856288"/>
          <p14:tracePt t="11121" x="2359025" y="5856288"/>
          <p14:tracePt t="11137" x="2435225" y="5856288"/>
          <p14:tracePt t="11155" x="2573338" y="5856288"/>
          <p14:tracePt t="11170" x="2651125" y="5856288"/>
          <p14:tracePt t="11187" x="2681288" y="5856288"/>
          <p14:tracePt t="11204" x="2728913" y="5856288"/>
          <p14:tracePt t="11221" x="2835275" y="5856288"/>
          <p14:tracePt t="11238" x="3005138" y="5826125"/>
          <p14:tracePt t="11239" x="3113088" y="5810250"/>
          <p14:tracePt t="11254" x="3236913" y="5810250"/>
          <p14:tracePt t="11270" x="3482975" y="5810250"/>
          <p14:tracePt t="11287" x="3744913" y="5810250"/>
          <p14:tracePt t="11304" x="3992563" y="5810250"/>
          <p14:tracePt t="11321" x="4268788" y="5810250"/>
          <p14:tracePt t="11322" x="4392613" y="5810250"/>
          <p14:tracePt t="11338" x="4562475" y="5810250"/>
          <p14:tracePt t="11354" x="4700588" y="5810250"/>
          <p14:tracePt t="11370" x="4824413" y="5810250"/>
          <p14:tracePt t="11388" x="4886325" y="5810250"/>
          <p14:tracePt t="11389" x="4978400" y="5810250"/>
          <p14:tracePt t="11404" x="5210175" y="5810250"/>
          <p14:tracePt t="11420" x="5426075" y="5810250"/>
          <p14:tracePt t="11437" x="5702300" y="5810250"/>
          <p14:tracePt t="11454" x="5949950" y="5810250"/>
          <p14:tracePt t="11456" x="6042025" y="5810250"/>
          <p14:tracePt t="11471" x="6134100" y="5810250"/>
          <p14:tracePt t="11472" x="6211888" y="5810250"/>
          <p14:tracePt t="11487" x="6319838" y="5810250"/>
          <p14:tracePt t="11504" x="6365875" y="5794375"/>
          <p14:tracePt t="11522" x="6411913" y="5794375"/>
          <p14:tracePt t="11523" x="6442075" y="5794375"/>
          <p14:tracePt t="11537" x="6489700" y="5794375"/>
          <p14:tracePt t="11539" x="6550025" y="5778500"/>
          <p14:tracePt t="11554" x="6597650" y="5778500"/>
          <p14:tracePt t="11570" x="6673850" y="5764213"/>
          <p14:tracePt t="11587" x="6797675" y="5764213"/>
          <p14:tracePt t="11605" x="6889750" y="5764213"/>
          <p14:tracePt t="11605" x="6951663" y="5764213"/>
          <p14:tracePt t="11620" x="7013575" y="5764213"/>
          <p14:tracePt t="11638" x="7167563" y="5764213"/>
          <p14:tracePt t="11654" x="7321550" y="5764213"/>
          <p14:tracePt t="11670" x="7445375" y="5764213"/>
          <p14:tracePt t="11773" x="7429500" y="5748338"/>
          <p14:tracePt t="11787" x="7413625" y="5748338"/>
          <p14:tracePt t="11792" x="7383463" y="5748338"/>
          <p14:tracePt t="11804" x="7351713" y="5748338"/>
          <p14:tracePt t="11822" x="7213600" y="5748338"/>
          <p14:tracePt t="11839" x="7075488" y="5748338"/>
          <p14:tracePt t="11853" x="6935788" y="5748338"/>
          <p14:tracePt t="11870" x="6811963" y="5748338"/>
          <p14:tracePt t="11887" x="6751638" y="5748338"/>
          <p14:tracePt t="11905" x="6705600" y="5748338"/>
          <p14:tracePt t="11906" x="6643688" y="5748338"/>
          <p14:tracePt t="11920" x="6581775" y="5748338"/>
          <p14:tracePt t="11921" x="6473825" y="5748338"/>
          <p14:tracePt t="11939" x="6257925" y="5748338"/>
          <p14:tracePt t="11958" x="5980113" y="5748338"/>
          <p14:tracePt t="11971" x="5888038" y="5748338"/>
          <p14:tracePt t="11972" x="5780088" y="5748338"/>
          <p14:tracePt t="11988" x="5702300" y="5748338"/>
          <p14:tracePt t="11988" x="5626100" y="5748338"/>
          <p14:tracePt t="12004" x="5486400" y="5748338"/>
          <p14:tracePt t="12021" x="5426075" y="5764213"/>
          <p14:tracePt t="12037" x="5332413" y="5764213"/>
          <p14:tracePt t="12054" x="5224463" y="5764213"/>
          <p14:tracePt t="12070" x="5164138" y="5764213"/>
          <p14:tracePt t="12071" x="5102225" y="5764213"/>
          <p14:tracePt t="12087" x="4932363" y="5764213"/>
          <p14:tracePt t="12104" x="4762500" y="5764213"/>
          <p14:tracePt t="12121" x="4578350" y="5764213"/>
          <p14:tracePt t="12137" x="4376738" y="5764213"/>
          <p14:tracePt t="12154" x="4192588" y="5764213"/>
          <p14:tracePt t="12170" x="3976688" y="5764213"/>
          <p14:tracePt t="12187" x="3806825" y="5764213"/>
          <p14:tracePt t="12204" x="3668713" y="5764213"/>
          <p14:tracePt t="12221" x="3652838" y="5764213"/>
          <p14:tracePt t="12259" x="3636963" y="5764213"/>
          <p14:tracePt t="12265" x="3622675" y="5764213"/>
          <p14:tracePt t="12273" x="3606800" y="5764213"/>
          <p14:tracePt t="12287" x="3590925" y="5764213"/>
          <p14:tracePt t="12304" x="3576638" y="5764213"/>
          <p14:tracePt t="12507" x="3590925" y="5764213"/>
          <p14:tracePt t="12513" x="3636963" y="5764213"/>
          <p14:tracePt t="12521" x="3698875" y="5764213"/>
          <p14:tracePt t="12538" x="3884613" y="5764213"/>
          <p14:tracePt t="12556" x="4130675" y="5764213"/>
          <p14:tracePt t="12571" x="4424363" y="5764213"/>
          <p14:tracePt t="12573" x="4578350" y="5764213"/>
          <p14:tracePt t="12587" x="4762500" y="5764213"/>
          <p14:tracePt t="12605" x="5132388" y="5764213"/>
          <p14:tracePt t="12621" x="5502275" y="5764213"/>
          <p14:tracePt t="12637" x="5842000" y="5764213"/>
          <p14:tracePt t="12654" x="6149975" y="5764213"/>
          <p14:tracePt t="12655" x="6303963" y="5764213"/>
          <p14:tracePt t="12671" x="6427788" y="5764213"/>
          <p14:tracePt t="12671" x="6550025" y="5764213"/>
          <p14:tracePt t="12687" x="6781800" y="5732463"/>
          <p14:tracePt t="12704" x="6981825" y="5718175"/>
          <p14:tracePt t="12721" x="7105650" y="5686425"/>
          <p14:tracePt t="12738" x="7321550" y="5594350"/>
          <p14:tracePt t="12754" x="7459663" y="5502275"/>
          <p14:tracePt t="12770" x="7505700" y="5440363"/>
          <p14:tracePt t="12787" x="7567613" y="5394325"/>
          <p14:tracePt t="12804" x="7583488" y="5362575"/>
          <p14:tracePt t="12805" x="7613650" y="5332413"/>
          <p14:tracePt t="12821" x="7659688" y="5254625"/>
          <p14:tracePt t="12821" x="7707313" y="5162550"/>
          <p14:tracePt t="12837" x="7737475" y="5086350"/>
          <p14:tracePt t="12854" x="7783513" y="4916488"/>
          <p14:tracePt t="12872" x="7783513" y="4746625"/>
          <p14:tracePt t="12873" x="7783513" y="4684713"/>
          <p14:tracePt t="12887" x="7783513" y="4622800"/>
          <p14:tracePt t="12888" x="7783513" y="4562475"/>
          <p14:tracePt t="12904" x="7783513" y="4438650"/>
          <p14:tracePt t="12920" x="7767638" y="4330700"/>
          <p14:tracePt t="12937" x="7767638" y="4252913"/>
          <p14:tracePt t="12954" x="7691438" y="4114800"/>
          <p14:tracePt t="12971" x="7645400" y="4037013"/>
          <p14:tracePt t="12972" x="7599363" y="3976688"/>
          <p14:tracePt t="12987" x="7459663" y="3760788"/>
          <p14:tracePt t="13004" x="7321550" y="3544888"/>
          <p14:tracePt t="13021" x="7167563" y="3375025"/>
          <p14:tracePt t="13039" x="7105650" y="3313113"/>
          <p14:tracePt t="13054" x="7089775" y="3297238"/>
          <p14:tracePt t="13071" x="7075488" y="3297238"/>
          <p14:tracePt t="13097" x="7075488" y="3282950"/>
          <p14:tracePt t="13105" x="7059613" y="3282950"/>
          <p14:tracePt t="13135" x="7043738" y="3267075"/>
          <p14:tracePt t="13142" x="7027863" y="3251200"/>
          <p14:tracePt t="13154" x="7013575" y="3236913"/>
          <p14:tracePt t="13171" x="6997700" y="3205163"/>
          <p14:tracePt t="13187" x="6981825" y="3159125"/>
          <p14:tracePt t="13188" x="6981825" y="3128963"/>
          <p14:tracePt t="13204" x="6981825" y="3067050"/>
          <p14:tracePt t="13221" x="6981825" y="3021013"/>
          <p14:tracePt t="13237" x="6997700" y="2959100"/>
          <p14:tracePt t="13254" x="7013575" y="2943225"/>
          <p14:tracePt t="13255" x="7013575" y="2927350"/>
          <p14:tracePt t="13272" x="7027863" y="2913063"/>
          <p14:tracePt t="13287" x="7027863" y="2881313"/>
          <p14:tracePt t="13315" x="7043738" y="2867025"/>
          <p14:tracePt t="13360" x="7043738" y="2851150"/>
          <p14:tracePt t="13382" x="7027863" y="2851150"/>
          <p14:tracePt t="13390" x="6997700" y="2835275"/>
          <p14:tracePt t="13397" x="6935788" y="2835275"/>
          <p14:tracePt t="13405" x="6859588" y="2835275"/>
          <p14:tracePt t="13421" x="6689725" y="2835275"/>
          <p14:tracePt t="13437" x="6535738" y="2867025"/>
          <p14:tracePt t="13454" x="6489700" y="2881313"/>
          <p14:tracePt t="13470" x="6473825" y="2881313"/>
          <p14:tracePt t="13488" x="6411913" y="2881313"/>
          <p14:tracePt t="13504" x="6350000" y="2881313"/>
          <p14:tracePt t="13521" x="6227763" y="2881313"/>
          <p14:tracePt t="13537" x="6103938" y="2881313"/>
          <p14:tracePt t="13554" x="6042025" y="2881313"/>
          <p14:tracePt t="13570" x="6026150" y="2881313"/>
          <p14:tracePt t="13587" x="5995988" y="2881313"/>
          <p14:tracePt t="13607" x="5980113" y="2881313"/>
          <p14:tracePt t="13623" x="5934075" y="2881313"/>
          <p14:tracePt t="13637" x="5857875" y="2881313"/>
          <p14:tracePt t="13638" x="5795963" y="2881313"/>
          <p14:tracePt t="13655" x="5688013" y="2881313"/>
          <p14:tracePt t="13670" x="5580063" y="2881313"/>
          <p14:tracePt t="13688" x="5472113" y="2881313"/>
          <p14:tracePt t="13704" x="5426075" y="2881313"/>
          <p14:tracePt t="13721" x="5394325" y="2881313"/>
          <p14:tracePt t="13775" x="5410200" y="2897188"/>
          <p14:tracePt t="13780" x="5426075" y="2897188"/>
          <p14:tracePt t="13795" x="5426075" y="2913063"/>
          <p14:tracePt t="13805" x="5440363" y="2913063"/>
          <p14:tracePt t="13820" x="5456238" y="2927350"/>
          <p14:tracePt t="13838" x="5486400" y="2927350"/>
          <p14:tracePt t="13856" x="5564188" y="2927350"/>
          <p14:tracePt t="13870" x="5594350" y="2927350"/>
          <p14:tracePt t="13871" x="5641975" y="2927350"/>
          <p14:tracePt t="13887" x="5702300" y="2927350"/>
          <p14:tracePt t="13903" x="5810250" y="2927350"/>
          <p14:tracePt t="13922" x="5949950" y="2927350"/>
          <p14:tracePt t="13938" x="6119813" y="2927350"/>
          <p14:tracePt t="13953" x="6334125" y="2927350"/>
          <p14:tracePt t="13970" x="6535738" y="2927350"/>
          <p14:tracePt t="13987" x="6765925" y="2927350"/>
          <p14:tracePt t="14005" x="6859588" y="2927350"/>
          <p14:tracePt t="14676" x="6905625" y="2927350"/>
          <p14:tracePt t="14682" x="6981825" y="2927350"/>
          <p14:tracePt t="14688" x="7075488" y="2927350"/>
          <p14:tracePt t="14705" x="7305675" y="2927350"/>
          <p14:tracePt t="14721" x="7367588" y="2927350"/>
          <p14:tracePt t="14737" x="7397750" y="2927350"/>
          <p14:tracePt t="14755" x="7475538" y="2927350"/>
          <p14:tracePt t="14770" x="7521575" y="2927350"/>
          <p14:tracePt t="14771" x="7599363" y="2927350"/>
          <p14:tracePt t="14787" x="7767638" y="2927350"/>
          <p14:tracePt t="14804" x="7907338" y="2897188"/>
          <p14:tracePt t="14821" x="8015288" y="2881313"/>
          <p14:tracePt t="14838" x="8107363" y="2881313"/>
          <p14:tracePt t="14838" x="8153400" y="2881313"/>
          <p14:tracePt t="14854" x="8185150" y="2881313"/>
          <p14:tracePt t="14871" x="8245475" y="2881313"/>
          <p14:tracePt t="14887" x="8353425" y="2881313"/>
          <p14:tracePt t="14905" x="8539163" y="2881313"/>
          <p14:tracePt t="14921" x="8569325" y="2881313"/>
          <p14:tracePt t="14922" x="8585200" y="2881313"/>
          <p14:tracePt t="14937" x="8677275" y="2881313"/>
          <p14:tracePt t="14954" x="8831263" y="2881313"/>
          <p14:tracePt t="14970" x="8970963" y="2881313"/>
          <p14:tracePt t="14989" x="9093200" y="2881313"/>
          <p14:tracePt t="15004" x="9201150" y="2881313"/>
          <p14:tracePt t="15021" x="9232900" y="2881313"/>
          <p14:tracePt t="15037" x="9263063" y="2881313"/>
          <p14:tracePt t="15054" x="9309100" y="2867025"/>
          <p14:tracePt t="15056" x="9340850" y="2851150"/>
          <p14:tracePt t="15070" x="9448800" y="2820988"/>
          <p14:tracePt t="15087" x="9571038" y="2773363"/>
          <p14:tracePt t="15104" x="9586913" y="2773363"/>
          <p14:tracePt t="15121" x="9648825" y="2759075"/>
          <p14:tracePt t="15122" x="9678988" y="2727325"/>
          <p14:tracePt t="15138" x="9710738" y="2713038"/>
          <p14:tracePt t="15153" x="9740900" y="2665413"/>
          <p14:tracePt t="15170" x="9772650" y="2651125"/>
          <p14:tracePt t="15188" x="9772650" y="2605088"/>
          <p14:tracePt t="15205" x="9818688" y="2527300"/>
          <p14:tracePt t="15205" x="9832975" y="2481263"/>
          <p14:tracePt t="15220" x="9832975" y="2435225"/>
          <p14:tracePt t="15237" x="9832975" y="2389188"/>
          <p14:tracePt t="15254" x="9832975" y="2281238"/>
          <p14:tracePt t="15271" x="9832975" y="2157413"/>
          <p14:tracePt t="15287" x="9832975" y="2033588"/>
          <p14:tracePt t="15288" x="9832975" y="1957388"/>
          <p14:tracePt t="15304" x="9802813" y="1819275"/>
          <p14:tracePt t="15321" x="9664700" y="1587500"/>
          <p14:tracePt t="15337" x="9586913" y="1509713"/>
          <p14:tracePt t="15354" x="9540875" y="1463675"/>
          <p14:tracePt t="15370" x="9478963" y="1417638"/>
          <p14:tracePt t="15371" x="9448800" y="1387475"/>
          <p14:tracePt t="15387" x="9402763" y="1355725"/>
          <p14:tracePt t="15404" x="9371013" y="1341438"/>
          <p14:tracePt t="15420" x="9324975" y="1309688"/>
          <p14:tracePt t="15437" x="9278938" y="1293813"/>
          <p14:tracePt t="15438" x="9248775" y="1293813"/>
          <p14:tracePt t="15454" x="9140825" y="1293813"/>
          <p14:tracePt t="15470" x="9063038" y="1293813"/>
          <p14:tracePt t="15487" x="8893175" y="1293813"/>
          <p14:tracePt t="15505" x="8615363" y="1325563"/>
          <p14:tracePt t="15521" x="8523288" y="1355725"/>
          <p14:tracePt t="15522" x="8447088" y="1371600"/>
          <p14:tracePt t="15537" x="8293100" y="1463675"/>
          <p14:tracePt t="15554" x="8185150" y="1541463"/>
          <p14:tracePt t="15571" x="8137525" y="1587500"/>
          <p14:tracePt t="15572" x="8137525" y="1603375"/>
          <p14:tracePt t="15588" x="8123238" y="1633538"/>
          <p14:tracePt t="15604" x="8123238" y="1679575"/>
          <p14:tracePt t="15620" x="8123238" y="1711325"/>
          <p14:tracePt t="15637" x="8123238" y="1787525"/>
          <p14:tracePt t="15655" x="8123238" y="2003425"/>
          <p14:tracePt t="15670" x="8123238" y="2081213"/>
          <p14:tracePt t="15671" x="8123238" y="2127250"/>
          <p14:tracePt t="15687" x="8169275" y="2265363"/>
          <p14:tracePt t="15704" x="8185150" y="2327275"/>
          <p14:tracePt t="15721" x="8261350" y="2497138"/>
          <p14:tracePt t="15738" x="8339138" y="2589213"/>
          <p14:tracePt t="15754" x="8431213" y="2727325"/>
          <p14:tracePt t="15770" x="8555038" y="2867025"/>
          <p14:tracePt t="15787" x="8709025" y="3005138"/>
          <p14:tracePt t="15804" x="8755063" y="3035300"/>
          <p14:tracePt t="15820" x="8863013" y="3097213"/>
          <p14:tracePt t="15837" x="8985250" y="3175000"/>
          <p14:tracePt t="15854" x="9109075" y="3236913"/>
          <p14:tracePt t="15871" x="9248775" y="3297238"/>
          <p14:tracePt t="15888" x="9324975" y="3328988"/>
          <p14:tracePt t="15888" x="9356725" y="3328988"/>
          <p14:tracePt t="15904" x="9448800" y="3328988"/>
          <p14:tracePt t="15920" x="9571038" y="3328988"/>
          <p14:tracePt t="15937" x="9694863" y="3328988"/>
          <p14:tracePt t="15955" x="9802813" y="3328988"/>
          <p14:tracePt t="15970" x="9832975" y="3328988"/>
          <p14:tracePt t="15971" x="9848850" y="3328988"/>
          <p14:tracePt t="15987" x="9880600" y="3313113"/>
          <p14:tracePt t="16004" x="9894888" y="3313113"/>
          <p14:tracePt t="16021" x="9926638" y="3282950"/>
          <p14:tracePt t="16037" x="9956800" y="3267075"/>
          <p14:tracePt t="16054" x="9988550" y="3236913"/>
          <p14:tracePt t="16075" x="10002838" y="3221038"/>
          <p14:tracePt t="16087" x="10018713" y="3221038"/>
          <p14:tracePt t="16104" x="10018713" y="3205163"/>
          <p14:tracePt t="16105" x="10018713" y="3190875"/>
          <p14:tracePt t="16120" x="10034588" y="3175000"/>
          <p14:tracePt t="16137" x="10034588" y="3143250"/>
          <p14:tracePt t="16173" x="10034588" y="3128963"/>
          <p14:tracePt t="17038" x="9988550" y="3097213"/>
          <p14:tracePt t="17043" x="9940925" y="3097213"/>
          <p14:tracePt t="17054" x="9848850" y="3067050"/>
          <p14:tracePt t="17072" x="9726613" y="3035300"/>
          <p14:tracePt t="17073" x="9556750" y="3021013"/>
          <p14:tracePt t="17087" x="9356725" y="2989263"/>
          <p14:tracePt t="17088" x="9140825" y="2989263"/>
          <p14:tracePt t="17104" x="8523288" y="2989263"/>
          <p14:tracePt t="17121" x="7969250" y="2989263"/>
          <p14:tracePt t="17137" x="7505700" y="2989263"/>
          <p14:tracePt t="17155" x="7183438" y="2974975"/>
          <p14:tracePt t="17171" x="7151688" y="2974975"/>
          <p14:tracePt t="17171" x="7105650" y="2974975"/>
          <p14:tracePt t="17187" x="7059613" y="2974975"/>
          <p14:tracePt t="17204" x="6919913" y="2974975"/>
          <p14:tracePt t="17221" x="6751638" y="2989263"/>
          <p14:tracePt t="17238" x="6550025" y="3051175"/>
          <p14:tracePt t="17239" x="6442075" y="3082925"/>
          <p14:tracePt t="17254" x="6227763" y="3143250"/>
          <p14:tracePt t="17271" x="5918200" y="3236913"/>
          <p14:tracePt t="17287" x="5518150" y="3344863"/>
          <p14:tracePt t="17304" x="5272088" y="3405188"/>
          <p14:tracePt t="17305" x="5056188" y="3482975"/>
          <p14:tracePt t="17320" x="4840288" y="3560763"/>
          <p14:tracePt t="17321" x="4654550" y="3621088"/>
          <p14:tracePt t="17337" x="4316413" y="3775075"/>
          <p14:tracePt t="17354" x="4100513" y="3898900"/>
          <p14:tracePt t="17371" x="4068763" y="3930650"/>
          <p14:tracePt t="17388" x="4068763" y="3944938"/>
          <p14:tracePt t="17404" x="4068763" y="3976688"/>
          <p14:tracePt t="17420" x="4068763" y="3990975"/>
          <p14:tracePt t="17437" x="4068763" y="4006850"/>
          <p14:tracePt t="17455" x="4068763" y="4022725"/>
          <p14:tracePt t="17477" x="4084638" y="4037013"/>
          <p14:tracePt t="17487" x="4084638" y="4052888"/>
          <p14:tracePt t="17546" x="4022725" y="4052888"/>
          <p14:tracePt t="17553" x="3976688" y="4052888"/>
          <p14:tracePt t="17560" x="3930650" y="4068763"/>
          <p14:tracePt t="17570" x="3884613" y="4084638"/>
          <p14:tracePt t="17587" x="3852863" y="4084638"/>
          <p14:tracePt t="17604" x="3838575" y="4084638"/>
          <p14:tracePt t="17665" x="3822700" y="4084638"/>
          <p14:tracePt t="17688" x="3822700" y="4052888"/>
          <p14:tracePt t="17702" x="3790950" y="4037013"/>
          <p14:tracePt t="17709" x="3790950" y="4022725"/>
          <p14:tracePt t="17720" x="3776663" y="4006850"/>
          <p14:tracePt t="17737" x="3760788" y="3990975"/>
          <p14:tracePt t="17754" x="3744913" y="3976688"/>
          <p14:tracePt t="17771" x="3730625" y="3960813"/>
          <p14:tracePt t="17772" x="3714750" y="3944938"/>
          <p14:tracePt t="17789" x="3668713" y="3914775"/>
          <p14:tracePt t="17804" x="3652838" y="3898900"/>
          <p14:tracePt t="17821" x="3606800" y="3868738"/>
          <p14:tracePt t="17838" x="3529013" y="3852863"/>
          <p14:tracePt t="17854" x="3452813" y="3822700"/>
          <p14:tracePt t="17870" x="3360738" y="3806825"/>
          <p14:tracePt t="17887" x="3298825" y="3806825"/>
          <p14:tracePt t="17905" x="3206750" y="3790950"/>
          <p14:tracePt t="17920" x="3113088" y="3790950"/>
          <p14:tracePt t="17938" x="3021013" y="3790950"/>
          <p14:tracePt t="17954" x="2928938" y="3790950"/>
          <p14:tracePt t="17971" x="2820988" y="3790950"/>
          <p14:tracePt t="17987" x="2743200" y="3806825"/>
          <p14:tracePt t="17989" x="2728913" y="3806825"/>
          <p14:tracePt t="18004" x="2697163" y="3822700"/>
          <p14:tracePt t="18021" x="2620963" y="3868738"/>
          <p14:tracePt t="18037" x="2559050" y="3914775"/>
          <p14:tracePt t="18055" x="2497138" y="3960813"/>
          <p14:tracePt t="18071" x="2465388" y="3990975"/>
          <p14:tracePt t="18087" x="2451100" y="4022725"/>
          <p14:tracePt t="18104" x="2435225" y="4052888"/>
          <p14:tracePt t="18120" x="2405063" y="4084638"/>
          <p14:tracePt t="18137" x="2405063" y="4114800"/>
          <p14:tracePt t="18138" x="2389188" y="4160838"/>
          <p14:tracePt t="18154" x="2359025" y="4192588"/>
          <p14:tracePt t="18171" x="2359025" y="4252913"/>
          <p14:tracePt t="18187" x="2327275" y="4298950"/>
          <p14:tracePt t="18205" x="2265363" y="4438650"/>
          <p14:tracePt t="18221" x="2235200" y="4530725"/>
          <p14:tracePt t="18237" x="2189163" y="4638675"/>
          <p14:tracePt t="18254" x="2189163" y="4668838"/>
          <p14:tracePt t="18271" x="2173288" y="4700588"/>
          <p14:tracePt t="18287" x="2157413" y="4762500"/>
          <p14:tracePt t="18288" x="2157413" y="4792663"/>
          <p14:tracePt t="18304" x="2157413" y="4824413"/>
          <p14:tracePt t="18321" x="2157413" y="4870450"/>
          <p14:tracePt t="18337" x="2157413" y="4884738"/>
          <p14:tracePt t="18354" x="2157413" y="4916488"/>
          <p14:tracePt t="18371" x="2157413" y="4932363"/>
          <p14:tracePt t="18372" x="2157413" y="4946650"/>
          <p14:tracePt t="18387" x="2157413" y="4978400"/>
          <p14:tracePt t="18404" x="2157413" y="5008563"/>
          <p14:tracePt t="18421" x="2173288" y="5054600"/>
          <p14:tracePt t="18438" x="2203450" y="5100638"/>
          <p14:tracePt t="18454" x="2251075" y="5162550"/>
          <p14:tracePt t="18471" x="2297113" y="5194300"/>
          <p14:tracePt t="18487" x="2297113" y="5208588"/>
          <p14:tracePt t="18505" x="2373313" y="5270500"/>
          <p14:tracePt t="18521" x="2405063" y="5286375"/>
          <p14:tracePt t="18537" x="2465388" y="5302250"/>
          <p14:tracePt t="18554" x="2543175" y="5348288"/>
          <p14:tracePt t="18571" x="2589213" y="5362575"/>
          <p14:tracePt t="18587" x="2620963" y="5362575"/>
          <p14:tracePt t="18604" x="2667000" y="5378450"/>
          <p14:tracePt t="18620" x="2835275" y="5424488"/>
          <p14:tracePt t="18637" x="2990850" y="5456238"/>
          <p14:tracePt t="18654" x="3144838" y="5486400"/>
          <p14:tracePt t="18671" x="3175000" y="5486400"/>
          <p14:tracePt t="18687" x="3206750" y="5486400"/>
          <p14:tracePt t="18705" x="3298825" y="5486400"/>
          <p14:tracePt t="18720" x="3468688" y="5486400"/>
          <p14:tracePt t="18737" x="3714750" y="5440363"/>
          <p14:tracePt t="18754" x="3946525" y="5394325"/>
          <p14:tracePt t="18770" x="4068763" y="5378450"/>
          <p14:tracePt t="18787" x="4084638" y="5348288"/>
          <p14:tracePt t="18806" x="4114800" y="5332413"/>
          <p14:tracePt t="18820" x="4146550" y="5286375"/>
          <p14:tracePt t="18837" x="4192588" y="5240338"/>
          <p14:tracePt t="18854" x="4208463" y="5224463"/>
          <p14:tracePt t="18871" x="4222750" y="5208588"/>
          <p14:tracePt t="18888" x="4254500" y="5162550"/>
          <p14:tracePt t="18889" x="4254500" y="5132388"/>
          <p14:tracePt t="18904" x="4268788" y="5100638"/>
          <p14:tracePt t="18920" x="4284663" y="5070475"/>
          <p14:tracePt t="18937" x="4316413" y="4978400"/>
          <p14:tracePt t="18954" x="4316413" y="4870450"/>
          <p14:tracePt t="18970" x="4316413" y="4824413"/>
          <p14:tracePt t="18987" x="4316413" y="4776788"/>
          <p14:tracePt t="19004" x="4300538" y="4746625"/>
          <p14:tracePt t="19021" x="4300538" y="4700588"/>
          <p14:tracePt t="19022" x="4284663" y="4668838"/>
          <p14:tracePt t="19037" x="4268788" y="4622800"/>
          <p14:tracePt t="19054" x="4238625" y="4546600"/>
          <p14:tracePt t="19071" x="4208463" y="4514850"/>
          <p14:tracePt t="19087" x="4208463" y="4500563"/>
          <p14:tracePt t="19106" x="4192588" y="4484688"/>
          <p14:tracePt t="19135" x="4176713" y="4468813"/>
          <p14:tracePt t="19234" x="4222750" y="4468813"/>
          <p14:tracePt t="19240" x="4284663" y="4468813"/>
          <p14:tracePt t="19255" x="4362450" y="4468813"/>
          <p14:tracePt t="19256" x="4470400" y="4468813"/>
          <p14:tracePt t="19271" x="4578350" y="4468813"/>
          <p14:tracePt t="19272" x="4670425" y="4468813"/>
          <p14:tracePt t="19287" x="4778375" y="4484688"/>
          <p14:tracePt t="19304" x="4870450" y="4514850"/>
          <p14:tracePt t="19321" x="5086350" y="4592638"/>
          <p14:tracePt t="19338" x="5210175" y="4638675"/>
          <p14:tracePt t="19339" x="5348288" y="4668838"/>
          <p14:tracePt t="19354" x="5580063" y="4716463"/>
          <p14:tracePt t="19371" x="5672138" y="4716463"/>
          <p14:tracePt t="19387" x="5903913" y="4716463"/>
          <p14:tracePt t="19405" x="6057900" y="4700588"/>
          <p14:tracePt t="19407" x="6149975" y="4668838"/>
          <p14:tracePt t="19420" x="6242050" y="4638675"/>
          <p14:tracePt t="19422" x="6350000" y="4622800"/>
          <p14:tracePt t="19438" x="6597650" y="4562475"/>
          <p14:tracePt t="19454" x="6735763" y="4530725"/>
          <p14:tracePt t="19470" x="6967538" y="4484688"/>
          <p14:tracePt t="19487" x="7397750" y="4454525"/>
          <p14:tracePt t="19503" x="7613650" y="4454525"/>
          <p14:tracePt t="19520" x="7799388" y="4454525"/>
          <p14:tracePt t="19538" x="7923213" y="4454525"/>
          <p14:tracePt t="19554" x="7953375" y="4454525"/>
          <p14:tracePt t="19571" x="7969250" y="4438650"/>
          <p14:tracePt t="19587" x="7983538" y="4438650"/>
          <p14:tracePt t="19605" x="8031163" y="4422775"/>
          <p14:tracePt t="19621" x="8061325" y="4406900"/>
          <p14:tracePt t="19637" x="8137525" y="4330700"/>
          <p14:tracePt t="19654" x="8169275" y="4298950"/>
          <p14:tracePt t="19670" x="8199438" y="4268788"/>
          <p14:tracePt t="19687" x="8199438" y="4252913"/>
          <p14:tracePt t="19704" x="8185150" y="4206875"/>
          <p14:tracePt t="19720" x="8107363" y="4176713"/>
          <p14:tracePt t="19737" x="8015288" y="4144963"/>
          <p14:tracePt t="19756" x="7875588" y="4130675"/>
          <p14:tracePt t="19771" x="7707313" y="4098925"/>
          <p14:tracePt t="19772" x="7599363" y="4084638"/>
          <p14:tracePt t="19788" x="7491413" y="4084638"/>
          <p14:tracePt t="19804" x="7305675" y="4084638"/>
          <p14:tracePt t="19820" x="7135813" y="4068763"/>
          <p14:tracePt t="19837" x="6919913" y="4052888"/>
          <p14:tracePt t="19840" x="6797675" y="4037013"/>
          <p14:tracePt t="19855" x="6550025" y="4037013"/>
          <p14:tracePt t="19871" x="6427788" y="4037013"/>
          <p14:tracePt t="19871" x="6319838" y="4037013"/>
          <p14:tracePt t="19887" x="6149975" y="4037013"/>
          <p14:tracePt t="19904" x="6119813" y="4037013"/>
          <p14:tracePt t="19921" x="6057900" y="4037013"/>
          <p14:tracePt t="19938" x="6026150" y="4037013"/>
          <p14:tracePt t="19939" x="6011863" y="4037013"/>
          <p14:tracePt t="19954" x="5934075" y="4068763"/>
          <p14:tracePt t="19970" x="5918200" y="4084638"/>
          <p14:tracePt t="19987" x="5857875" y="4114800"/>
          <p14:tracePt t="20004" x="5810250" y="4160838"/>
          <p14:tracePt t="20021" x="5734050" y="4192588"/>
          <p14:tracePt t="20037" x="5702300" y="4222750"/>
          <p14:tracePt t="20054" x="5688013" y="4238625"/>
          <p14:tracePt t="20071" x="5656263" y="4284663"/>
          <p14:tracePt t="20072" x="5656263" y="4298950"/>
          <p14:tracePt t="20087" x="5641975" y="4314825"/>
          <p14:tracePt t="20088" x="5626100" y="4330700"/>
          <p14:tracePt t="20104" x="5610225" y="4392613"/>
          <p14:tracePt t="20121" x="5594350" y="4438650"/>
          <p14:tracePt t="20137" x="5580063" y="4500563"/>
          <p14:tracePt t="20156" x="5518150" y="4668838"/>
          <p14:tracePt t="20170" x="5486400" y="4792663"/>
          <p14:tracePt t="20187" x="5440363" y="4992688"/>
          <p14:tracePt t="20204" x="5410200" y="5162550"/>
          <p14:tracePt t="20221" x="5394325" y="5286375"/>
          <p14:tracePt t="20237" x="5394325" y="5362575"/>
          <p14:tracePt t="20254" x="5394325" y="5394325"/>
          <p14:tracePt t="20270" x="5394325" y="5408613"/>
          <p14:tracePt t="20297" x="5394325" y="5424488"/>
          <p14:tracePt t="20312" x="5410200" y="5440363"/>
          <p14:tracePt t="20321" x="5410200" y="5456238"/>
          <p14:tracePt t="20337" x="5440363" y="5470525"/>
          <p14:tracePt t="20354" x="5486400" y="5516563"/>
          <p14:tracePt t="20371" x="5518150" y="5548313"/>
          <p14:tracePt t="20372" x="5534025" y="5548313"/>
          <p14:tracePt t="20387" x="5564188" y="5578475"/>
          <p14:tracePt t="20404" x="5610225" y="5610225"/>
          <p14:tracePt t="20421" x="5641975" y="5640388"/>
          <p14:tracePt t="20437" x="5702300" y="5670550"/>
          <p14:tracePt t="20454" x="5734050" y="5686425"/>
          <p14:tracePt t="20455" x="5764213" y="5702300"/>
          <p14:tracePt t="20471" x="5810250" y="5702300"/>
          <p14:tracePt t="20472" x="5826125" y="5702300"/>
          <p14:tracePt t="20487" x="5872163" y="5718175"/>
          <p14:tracePt t="20504" x="5934075" y="5732463"/>
          <p14:tracePt t="20521" x="6026150" y="5732463"/>
          <p14:tracePt t="20522" x="6134100" y="5732463"/>
          <p14:tracePt t="20537" x="6257925" y="5732463"/>
          <p14:tracePt t="20538" x="6381750" y="5732463"/>
          <p14:tracePt t="20554" x="6611938" y="5732463"/>
          <p14:tracePt t="20570" x="6781800" y="5702300"/>
          <p14:tracePt t="20587" x="6935788" y="5640388"/>
          <p14:tracePt t="20604" x="7075488" y="5594350"/>
          <p14:tracePt t="20620" x="7259638" y="5470525"/>
          <p14:tracePt t="20637" x="7337425" y="5378450"/>
          <p14:tracePt t="20654" x="7475538" y="5146675"/>
          <p14:tracePt t="20672" x="7567613" y="4824413"/>
          <p14:tracePt t="20688" x="7567613" y="4716463"/>
          <p14:tracePt t="20689" x="7567613" y="4638675"/>
          <p14:tracePt t="20704" x="7567613" y="4454525"/>
          <p14:tracePt t="20720" x="7567613" y="4422775"/>
          <p14:tracePt t="20738" x="7567613" y="4392613"/>
          <p14:tracePt t="20754" x="7567613" y="4376738"/>
          <p14:tracePt t="21092" x="7583488" y="4346575"/>
          <p14:tracePt t="21099" x="7599363" y="4314825"/>
          <p14:tracePt t="21115" x="7629525" y="4284663"/>
          <p14:tracePt t="21122" x="7707313" y="4222750"/>
          <p14:tracePt t="21137" x="7783513" y="4176713"/>
          <p14:tracePt t="21154" x="7875588" y="4098925"/>
          <p14:tracePt t="21172" x="7875588" y="4084638"/>
          <p14:tracePt t="21187" x="7891463" y="4052888"/>
          <p14:tracePt t="21205" x="7937500" y="4022725"/>
          <p14:tracePt t="21221" x="7969250" y="3990975"/>
          <p14:tracePt t="21237" x="7999413" y="3944938"/>
          <p14:tracePt t="21254" x="8091488" y="3836988"/>
          <p14:tracePt t="21271" x="8215313" y="3714750"/>
          <p14:tracePt t="21287" x="8323263" y="3529013"/>
          <p14:tracePt t="21288" x="8369300" y="3421063"/>
          <p14:tracePt t="21304" x="8415338" y="3221038"/>
          <p14:tracePt t="21321" x="8461375" y="3005138"/>
          <p14:tracePt t="21338" x="8477250" y="2927350"/>
          <p14:tracePt t="21339" x="8477250" y="2835275"/>
          <p14:tracePt t="21356" x="8477250" y="2589213"/>
          <p14:tracePt t="21370" x="8447088" y="2327275"/>
          <p14:tracePt t="21387" x="8339138" y="2033588"/>
          <p14:tracePt t="21404" x="8199438" y="1819275"/>
          <p14:tracePt t="21422" x="7907338" y="1525588"/>
          <p14:tracePt t="21437" x="7829550" y="1463675"/>
          <p14:tracePt t="21438" x="7737475" y="1401763"/>
          <p14:tracePt t="21454" x="7491413" y="1293813"/>
          <p14:tracePt t="21470" x="7367588" y="1247775"/>
          <p14:tracePt t="21487" x="7059613" y="1109663"/>
          <p14:tracePt t="21504" x="6735763" y="1017588"/>
          <p14:tracePt t="21521" x="6396038" y="893763"/>
          <p14:tracePt t="21522" x="6242050" y="847725"/>
          <p14:tracePt t="21537" x="5888038" y="769938"/>
          <p14:tracePt t="21554" x="5518150" y="709613"/>
          <p14:tracePt t="21571" x="5178425" y="661988"/>
          <p14:tracePt t="21588" x="4994275" y="647700"/>
          <p14:tracePt t="21589" x="4808538" y="615950"/>
          <p14:tracePt t="21606" x="4438650" y="601663"/>
          <p14:tracePt t="21621" x="4068763" y="601663"/>
          <p14:tracePt t="21637" x="3714750" y="601663"/>
          <p14:tracePt t="21656" x="3113088" y="601663"/>
          <p14:tracePt t="21670" x="2728913" y="647700"/>
          <p14:tracePt t="21687" x="2405063" y="693738"/>
          <p14:tracePt t="21705" x="2265363" y="723900"/>
          <p14:tracePt t="21721" x="1987550" y="785813"/>
          <p14:tracePt t="21737" x="1741488" y="877888"/>
          <p14:tracePt t="21738" x="1649413" y="939800"/>
          <p14:tracePt t="21754" x="1449388" y="1093788"/>
          <p14:tracePt t="21770" x="1233488" y="1263650"/>
          <p14:tracePt t="21787" x="1047750" y="1463675"/>
          <p14:tracePt t="21805" x="877888" y="1663700"/>
          <p14:tracePt t="21806" x="785813" y="1757363"/>
          <p14:tracePt t="21820" x="723900" y="1849438"/>
          <p14:tracePt t="21837" x="647700" y="2033588"/>
          <p14:tracePt t="21854" x="555625" y="2249488"/>
          <p14:tracePt t="21871" x="508000" y="2481263"/>
          <p14:tracePt t="21872" x="493713" y="2619375"/>
          <p14:tracePt t="21887" x="477838" y="2759075"/>
          <p14:tracePt t="21904" x="477838" y="3236913"/>
          <p14:tracePt t="21921" x="477838" y="3575050"/>
          <p14:tracePt t="21937" x="477838" y="3944938"/>
          <p14:tracePt t="21954" x="477838" y="4130675"/>
          <p14:tracePt t="21971" x="477838" y="4454525"/>
          <p14:tracePt t="21972" x="523875" y="4608513"/>
          <p14:tracePt t="21987" x="615950" y="4824413"/>
          <p14:tracePt t="22004" x="723900" y="5008563"/>
          <p14:tracePt t="22021" x="847725" y="5194300"/>
          <p14:tracePt t="22037" x="955675" y="5348288"/>
          <p14:tracePt t="22038" x="1033463" y="5440363"/>
          <p14:tracePt t="22053" x="1233488" y="5610225"/>
          <p14:tracePt t="22071" x="1325563" y="5686425"/>
          <p14:tracePt t="22087" x="1603375" y="5856288"/>
          <p14:tracePt t="22104" x="1973263" y="6026150"/>
          <p14:tracePt t="22120" x="2789238" y="6334125"/>
          <p14:tracePt t="22137" x="3252788" y="6457950"/>
          <p14:tracePt t="22154" x="3668713" y="6565900"/>
          <p14:tracePt t="22171" x="4054475" y="6642100"/>
          <p14:tracePt t="22173" x="4254500" y="6673850"/>
          <p14:tracePt t="22188" x="4454525" y="6688138"/>
          <p14:tracePt t="22204" x="4948238" y="6719888"/>
          <p14:tracePt t="22220" x="5472113" y="6765925"/>
          <p14:tracePt t="22237" x="5980113" y="6765925"/>
          <p14:tracePt t="22255" x="6503988" y="6765925"/>
          <p14:tracePt t="22255" x="6719888" y="6765925"/>
          <p14:tracePt t="22270" x="7121525" y="6765925"/>
          <p14:tracePt t="22287" x="7445375" y="6734175"/>
          <p14:tracePt t="22304" x="7675563" y="6673850"/>
          <p14:tracePt t="22320" x="7767638" y="6673850"/>
          <p14:tracePt t="22338" x="7923213" y="6611938"/>
          <p14:tracePt t="22338" x="8015288" y="6580188"/>
          <p14:tracePt t="22354" x="8169275" y="6503988"/>
          <p14:tracePt t="22370" x="8339138" y="6364288"/>
          <p14:tracePt t="22387" x="8539163" y="6210300"/>
          <p14:tracePt t="22404" x="8662988" y="6102350"/>
          <p14:tracePt t="22420" x="8847138" y="5934075"/>
          <p14:tracePt t="22437" x="8939213" y="5840413"/>
          <p14:tracePt t="22454" x="9109075" y="5670550"/>
          <p14:tracePt t="22470" x="9309100" y="5470525"/>
          <p14:tracePt t="22487" x="9478963" y="5286375"/>
          <p14:tracePt t="22488" x="9556750" y="5162550"/>
          <p14:tracePt t="22503" x="9694863" y="4978400"/>
          <p14:tracePt t="22520" x="9818688" y="4792663"/>
          <p14:tracePt t="22537" x="9926638" y="4576763"/>
          <p14:tracePt t="22553" x="9956800" y="4484688"/>
          <p14:tracePt t="22570" x="10048875" y="4192588"/>
          <p14:tracePt t="22587" x="10064750" y="3990975"/>
          <p14:tracePt t="22603" x="10064750" y="3806825"/>
          <p14:tracePt t="22620" x="10048875" y="3590925"/>
          <p14:tracePt t="22637" x="10018713" y="3390900"/>
          <p14:tracePt t="22638" x="10002838" y="3313113"/>
          <p14:tracePt t="22654" x="9848850" y="2913063"/>
          <p14:tracePt t="22671" x="9772650" y="2773363"/>
          <p14:tracePt t="22688" x="9602788" y="2527300"/>
          <p14:tracePt t="22705" x="9510713" y="2327275"/>
          <p14:tracePt t="22721" x="9417050" y="2189163"/>
          <p14:tracePt t="22738" x="9232900" y="1973263"/>
          <p14:tracePt t="22754" x="8985250" y="1787525"/>
          <p14:tracePt t="22771" x="8647113" y="1617663"/>
          <p14:tracePt t="22787" x="8523288" y="1555750"/>
          <p14:tracePt t="22804" x="8231188" y="1433513"/>
          <p14:tracePt t="22820" x="7937500" y="1341438"/>
          <p14:tracePt t="22838" x="7613650" y="1217613"/>
          <p14:tracePt t="22840" x="7459663" y="1171575"/>
          <p14:tracePt t="22856" x="7183438" y="1079500"/>
          <p14:tracePt t="22872" x="6889750" y="985838"/>
          <p14:tracePt t="22887" x="6396038" y="893763"/>
          <p14:tracePt t="22904" x="5702300" y="847725"/>
          <p14:tracePt t="22922" x="5178425" y="847725"/>
          <p14:tracePt t="22937" x="4932363" y="847725"/>
          <p14:tracePt t="22938" x="4716463" y="847725"/>
          <p14:tracePt t="22953" x="4408488" y="847725"/>
          <p14:tracePt t="22970" x="4284663" y="847725"/>
          <p14:tracePt t="22987" x="4254500" y="863600"/>
          <p14:tracePt t="23004" x="4222750" y="863600"/>
          <p14:tracePt t="23005" x="4208463" y="863600"/>
          <p14:tracePt t="23241" x="4208463" y="847725"/>
          <p14:tracePt t="23247" x="4208463" y="831850"/>
          <p14:tracePt t="23266" x="4208463" y="817563"/>
          <p14:tracePt t="23275" x="4208463" y="801688"/>
          <p14:tracePt t="23514" x="4160838" y="801688"/>
          <p14:tracePt t="23522" x="4054475" y="847725"/>
          <p14:tracePt t="23529" x="3884613" y="877888"/>
          <p14:tracePt t="23538" x="3714750" y="939800"/>
          <p14:tracePt t="23554" x="3175000" y="1031875"/>
          <p14:tracePt t="23571" x="2928938" y="1093788"/>
          <p14:tracePt t="23587" x="2543175" y="1187450"/>
          <p14:tracePt t="23604" x="2235200" y="1279525"/>
          <p14:tracePt t="23605" x="2127250" y="1309688"/>
          <p14:tracePt t="23620" x="1941513" y="1371600"/>
          <p14:tracePt t="23638" x="1849438" y="1401763"/>
          <p14:tracePt t="23654" x="1803400" y="1449388"/>
          <p14:tracePt t="23671" x="1725613" y="1495425"/>
          <p14:tracePt t="23672" x="1679575" y="1555750"/>
          <p14:tracePt t="23687" x="1587500" y="1633538"/>
          <p14:tracePt t="23704" x="1463675" y="1771650"/>
          <p14:tracePt t="23720" x="1371600" y="1973263"/>
          <p14:tracePt t="23738" x="1325563" y="2249488"/>
          <p14:tracePt t="23756" x="1325563" y="2727325"/>
          <p14:tracePt t="23770" x="1325563" y="2927350"/>
          <p14:tracePt t="23787" x="1325563" y="3159125"/>
          <p14:tracePt t="23804" x="1325563" y="3390900"/>
          <p14:tracePt t="23821" x="1325563" y="3529013"/>
          <p14:tracePt t="23837" x="1387475" y="3806825"/>
          <p14:tracePt t="23838" x="1433513" y="3930650"/>
          <p14:tracePt t="23853" x="1541463" y="4130675"/>
          <p14:tracePt t="23870" x="1633538" y="4314825"/>
          <p14:tracePt t="23887" x="1695450" y="4454525"/>
          <p14:tracePt t="23904" x="1741488" y="4592638"/>
          <p14:tracePt t="23920" x="1849438" y="4838700"/>
          <p14:tracePt t="23937" x="1881188" y="4916488"/>
          <p14:tracePt t="23954" x="1911350" y="4962525"/>
          <p14:tracePt t="23971" x="1957388" y="5038725"/>
          <p14:tracePt t="23972" x="1973263" y="5070475"/>
          <p14:tracePt t="23987" x="1987550" y="5100638"/>
          <p14:tracePt t="23988" x="2019300" y="5116513"/>
          <p14:tracePt t="24004" x="2081213" y="5208588"/>
          <p14:tracePt t="24020" x="2173288" y="5302250"/>
          <p14:tracePt t="24038" x="2297113" y="5440363"/>
          <p14:tracePt t="24039" x="2405063" y="5532438"/>
          <p14:tracePt t="24055" x="2527300" y="5624513"/>
          <p14:tracePt t="24070" x="2713038" y="5810250"/>
          <p14:tracePt t="24088" x="2897188" y="5980113"/>
          <p14:tracePt t="24104" x="3113088" y="6180138"/>
          <p14:tracePt t="24122" x="3375025" y="6380163"/>
          <p14:tracePt t="24123" x="3529013" y="6472238"/>
          <p14:tracePt t="24138" x="3730625" y="6580188"/>
          <p14:tracePt t="24139" x="3898900" y="6673850"/>
          <p14:tracePt t="24154" x="4238625" y="6842125"/>
          <p14:tracePt t="24399" x="9340850" y="6780213"/>
          <p14:tracePt t="24407" x="9417050" y="6750050"/>
          <p14:tracePt t="24421" x="9510713" y="6704013"/>
          <p14:tracePt t="24437" x="9571038" y="6657975"/>
          <p14:tracePt t="24438" x="9648825" y="6626225"/>
          <p14:tracePt t="24454" x="9786938" y="6565900"/>
          <p14:tracePt t="24470" x="9910763" y="6518275"/>
          <p14:tracePt t="24487" x="9940925" y="6503988"/>
          <p14:tracePt t="24504" x="9988550" y="6472238"/>
          <p14:tracePt t="24505" x="10018713" y="6457950"/>
          <p14:tracePt t="24520" x="10064750" y="6426200"/>
          <p14:tracePt t="24537" x="10064750" y="6410325"/>
          <p14:tracePt t="24554" x="10126663" y="6380163"/>
          <p14:tracePt t="24571" x="10172700" y="6350000"/>
          <p14:tracePt t="24572" x="10204450" y="6350000"/>
          <p14:tracePt t="24587" x="10234613" y="6318250"/>
          <p14:tracePt t="24588" x="10280650" y="6303963"/>
          <p14:tracePt t="24604" x="10310813" y="6272213"/>
          <p14:tracePt t="24620" x="10372725" y="6242050"/>
          <p14:tracePt t="24637" x="10434638" y="6210300"/>
          <p14:tracePt t="24654" x="10480675" y="6196013"/>
          <p14:tracePt t="24670" x="10558463" y="6164263"/>
          <p14:tracePt t="24687" x="10620375" y="6148388"/>
          <p14:tracePt t="24704" x="10666413" y="6148388"/>
          <p14:tracePt t="24721" x="10866438" y="6118225"/>
          <p14:tracePt t="24737" x="11082338" y="6088063"/>
          <p14:tracePt t="24738" x="11158538" y="6072188"/>
          <p14:tracePt t="24754" x="11266488" y="6056313"/>
          <p14:tracePt t="24770" x="11282363" y="6056313"/>
          <p14:tracePt t="24787" x="11298238" y="6056313"/>
          <p14:tracePt t="24804" x="11298238" y="6026150"/>
          <p14:tracePt t="24821" x="11328400" y="5980113"/>
          <p14:tracePt t="24837" x="11374438" y="5886450"/>
          <p14:tracePt t="24855" x="11436350" y="5640388"/>
          <p14:tracePt t="24870" x="11482388" y="5394325"/>
          <p14:tracePt t="24887" x="11498263" y="5146675"/>
          <p14:tracePt t="24888" x="11498263" y="5024438"/>
          <p14:tracePt t="24905" x="11514138" y="4900613"/>
          <p14:tracePt t="24920" x="11514138" y="4654550"/>
          <p14:tracePt t="24937" x="11514138" y="4376738"/>
          <p14:tracePt t="24954" x="11514138" y="4130675"/>
          <p14:tracePt t="24955" x="11514138" y="4006850"/>
          <p14:tracePt t="24970" x="11514138" y="3806825"/>
          <p14:tracePt t="24987" x="11544300" y="3621088"/>
          <p14:tracePt t="25004" x="11544300" y="3405188"/>
          <p14:tracePt t="25021" x="11544300" y="3113088"/>
          <p14:tracePt t="25037" x="11544300" y="2727325"/>
          <p14:tracePt t="25054" x="11544300" y="2343150"/>
          <p14:tracePt t="25071" x="11544300" y="1911350"/>
          <p14:tracePt t="25087" x="11544300" y="1433513"/>
          <p14:tracePt t="25104" x="11576050" y="200025"/>
          <p14:tracePt t="27104" x="4638675" y="877888"/>
          <p14:tracePt t="27104" x="4500563" y="1571625"/>
          <p14:tracePt t="27104" x="4022725" y="3667125"/>
          <p14:tracePt t="27104" x="3852863" y="4252913"/>
          <p14:tracePt t="27104" x="3698875" y="4838700"/>
          <p14:tracePt t="27104" x="3529013" y="5470525"/>
          <p14:tracePt t="27104" x="3252788" y="6503988"/>
          <p14:tracePt t="27104" x="3375025" y="5594350"/>
          <p14:tracePt t="27104" x="3468688" y="4776788"/>
          <p14:tracePt t="27104" x="3468688" y="3868738"/>
          <p14:tracePt t="27104" x="3390900" y="17716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F5596-B7A8-5307-D6E8-B303205149A5}"/>
              </a:ext>
            </a:extLst>
          </p:cNvPr>
          <p:cNvSpPr>
            <a:spLocks noGrp="1"/>
          </p:cNvSpPr>
          <p:nvPr>
            <p:ph type="title"/>
          </p:nvPr>
        </p:nvSpPr>
        <p:spPr>
          <a:xfrm>
            <a:off x="549536" y="549274"/>
            <a:ext cx="5179330" cy="2841829"/>
          </a:xfrm>
        </p:spPr>
        <p:txBody>
          <a:bodyPr wrap="square" anchor="b">
            <a:normAutofit/>
          </a:bodyPr>
          <a:lstStyle/>
          <a:p>
            <a:r>
              <a:rPr lang="es-ES" err="1"/>
              <a:t>Suavitzat</a:t>
            </a:r>
            <a:r>
              <a:rPr lang="es-ES"/>
              <a:t> i </a:t>
            </a:r>
            <a:r>
              <a:rPr lang="es-ES" err="1"/>
              <a:t>Nitidessa</a:t>
            </a:r>
            <a:endParaRPr lang="es-ES"/>
          </a:p>
        </p:txBody>
      </p:sp>
      <p:sp>
        <p:nvSpPr>
          <p:cNvPr id="3" name="Marcador de contenido 2">
            <a:extLst>
              <a:ext uri="{FF2B5EF4-FFF2-40B4-BE49-F238E27FC236}">
                <a16:creationId xmlns:a16="http://schemas.microsoft.com/office/drawing/2014/main" id="{B4E59C4D-1B2D-8418-9DF2-1024C3E6A8D0}"/>
              </a:ext>
            </a:extLst>
          </p:cNvPr>
          <p:cNvSpPr>
            <a:spLocks noGrp="1"/>
          </p:cNvSpPr>
          <p:nvPr>
            <p:ph idx="1"/>
          </p:nvPr>
        </p:nvSpPr>
        <p:spPr>
          <a:xfrm>
            <a:off x="549537" y="3646704"/>
            <a:ext cx="5179330" cy="2706160"/>
          </a:xfrm>
        </p:spPr>
        <p:txBody>
          <a:bodyPr wrap="square">
            <a:normAutofit/>
          </a:bodyPr>
          <a:lstStyle/>
          <a:p>
            <a:r>
              <a:rPr lang="es-ES"/>
              <a:t>El suavitzat en escala de grissos es més sencill que amb escala de colors, ja que s’ha de tractar amb vectors de 3 components de color RGB.</a:t>
            </a:r>
          </a:p>
          <a:p>
            <a:r>
              <a:rPr lang="es-ES"/>
              <a:t> </a:t>
            </a:r>
          </a:p>
        </p:txBody>
      </p:sp>
      <p:pic>
        <p:nvPicPr>
          <p:cNvPr id="6" name="Imagen 5" descr="Foto en blanco y negro de un grupo de personas&#10;&#10;Descripción generada automáticamente">
            <a:extLst>
              <a:ext uri="{FF2B5EF4-FFF2-40B4-BE49-F238E27FC236}">
                <a16:creationId xmlns:a16="http://schemas.microsoft.com/office/drawing/2014/main" id="{44197752-EFF6-CCB7-8688-05601EB98DD1}"/>
              </a:ext>
            </a:extLst>
          </p:cNvPr>
          <p:cNvPicPr>
            <a:picLocks noChangeAspect="1"/>
          </p:cNvPicPr>
          <p:nvPr/>
        </p:nvPicPr>
        <p:blipFill rotWithShape="1">
          <a:blip r:embed="rId5"/>
          <a:srcRect l="4682" t="2578" r="2662" b="2107"/>
          <a:stretch/>
        </p:blipFill>
        <p:spPr>
          <a:xfrm>
            <a:off x="5926138" y="549275"/>
            <a:ext cx="5654675" cy="5788025"/>
          </a:xfrm>
          <a:prstGeom prst="rect">
            <a:avLst/>
          </a:prstGeom>
          <a:noFill/>
        </p:spPr>
      </p:pic>
      <p:pic>
        <p:nvPicPr>
          <p:cNvPr id="7" name="Imagen 6" descr="Imagen que contiene Esquemático&#10;&#10;Descripción generada automáticamente">
            <a:extLst>
              <a:ext uri="{FF2B5EF4-FFF2-40B4-BE49-F238E27FC236}">
                <a16:creationId xmlns:a16="http://schemas.microsoft.com/office/drawing/2014/main" id="{D9A0621B-0E3D-1AC8-1265-CF1BB93402DA}"/>
              </a:ext>
            </a:extLst>
          </p:cNvPr>
          <p:cNvPicPr>
            <a:picLocks noChangeAspect="1"/>
          </p:cNvPicPr>
          <p:nvPr/>
        </p:nvPicPr>
        <p:blipFill>
          <a:blip r:embed="rId6"/>
          <a:stretch>
            <a:fillRect/>
          </a:stretch>
        </p:blipFill>
        <p:spPr>
          <a:xfrm>
            <a:off x="1627566" y="4804493"/>
            <a:ext cx="2905933" cy="883861"/>
          </a:xfrm>
          <a:prstGeom prst="rect">
            <a:avLst/>
          </a:prstGeom>
        </p:spPr>
      </p:pic>
      <p:pic>
        <p:nvPicPr>
          <p:cNvPr id="30" name="Audio 29">
            <a:hlinkClick r:id="" action="ppaction://media"/>
            <a:extLst>
              <a:ext uri="{FF2B5EF4-FFF2-40B4-BE49-F238E27FC236}">
                <a16:creationId xmlns:a16="http://schemas.microsoft.com/office/drawing/2014/main" id="{73A9D9BF-3567-5B46-BF60-37D071E5681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5747692"/>
      </p:ext>
    </p:extLst>
  </p:cSld>
  <p:clrMapOvr>
    <a:masterClrMapping/>
  </p:clrMapOvr>
  <mc:AlternateContent xmlns:mc="http://schemas.openxmlformats.org/markup-compatibility/2006" xmlns:p14="http://schemas.microsoft.com/office/powerpoint/2010/main">
    <mc:Choice Requires="p14">
      <p:transition spd="med" p14:dur="700" advTm="41998">
        <p:fade/>
      </p:transition>
    </mc:Choice>
    <mc:Fallback xmlns="">
      <p:transition spd="med" advTm="419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10067" x="6997700" y="6457950"/>
          <p14:tracePt t="10089" x="7305675" y="6226175"/>
          <p14:tracePt t="10108" x="7583488" y="5964238"/>
          <p14:tracePt t="10131" x="7937500" y="5578475"/>
          <p14:tracePt t="10149" x="8277225" y="5224463"/>
          <p14:tracePt t="10171" x="8662988" y="4870450"/>
          <p14:tracePt t="10190" x="8893175" y="4668838"/>
          <p14:tracePt t="10210" x="9078913" y="4484688"/>
          <p14:tracePt t="10231" x="9340850" y="4192588"/>
          <p14:tracePt t="10257" x="9556750" y="3852863"/>
          <p14:tracePt t="10275" x="9786938" y="3544888"/>
          <p14:tracePt t="10276" x="9880600" y="3436938"/>
          <p14:tracePt t="10297" x="10064750" y="3205163"/>
          <p14:tracePt t="10317" x="10342563" y="2820988"/>
          <p14:tracePt t="10338" x="10480675" y="2605088"/>
          <p14:tracePt t="10357" x="10634663" y="2311400"/>
          <p14:tracePt t="10359" x="10680700" y="2173288"/>
          <p14:tracePt t="10382" x="10804525" y="1725613"/>
          <p14:tracePt t="10400" x="10836275" y="1433513"/>
          <p14:tracePt t="10423" x="10836275" y="1079500"/>
          <p14:tracePt t="10441" x="10774363" y="939800"/>
          <p14:tracePt t="10461" x="10728325" y="893763"/>
          <p14:tracePt t="10481" x="10558463" y="739775"/>
          <p14:tracePt t="10505" x="10466388" y="647700"/>
          <p14:tracePt t="10525" x="10434638" y="631825"/>
          <p14:tracePt t="10546" x="10418763" y="615950"/>
          <p14:tracePt t="10566" x="10404475" y="615950"/>
          <p14:tracePt t="10575" x="10358438" y="615950"/>
          <p14:tracePt t="10576" x="10326688" y="631825"/>
          <p14:tracePt t="10596" x="10280650" y="677863"/>
          <p14:tracePt t="10616" x="10204450" y="723900"/>
          <p14:tracePt t="10633" x="10156825" y="785813"/>
          <p14:tracePt t="10656" x="10080625" y="893763"/>
          <p14:tracePt t="10676" x="9972675" y="1079500"/>
          <p14:tracePt t="10700" x="9926638" y="1309688"/>
          <p14:tracePt t="10721" x="9926638" y="1417638"/>
          <p14:tracePt t="10743" x="9910763" y="1555750"/>
          <p14:tracePt t="10761" x="9910763" y="1711325"/>
          <p14:tracePt t="10780" x="9910763" y="1865313"/>
          <p14:tracePt t="10799" x="9940925" y="2019300"/>
          <p14:tracePt t="10821" x="9988550" y="2219325"/>
          <p14:tracePt t="10841" x="9988550" y="2249488"/>
          <p14:tracePt t="10865" x="10002838" y="2295525"/>
          <p14:tracePt t="10885" x="10018713" y="2311400"/>
          <p14:tracePt t="10908" x="10048875" y="2373313"/>
          <p14:tracePt t="10927" x="10048875" y="2389188"/>
          <p14:tracePt t="10948" x="10080625" y="2389188"/>
          <p14:tracePt t="10967" x="10126663" y="2419350"/>
          <p14:tracePt t="10990" x="10156825" y="2419350"/>
          <p14:tracePt t="11009" x="10188575" y="2419350"/>
          <p14:tracePt t="11033" x="10234613" y="2419350"/>
          <p14:tracePt t="11034" x="10250488" y="2435225"/>
          <p14:tracePt t="11053" x="10264775" y="2435225"/>
          <p14:tracePt t="11074" x="10310813" y="2435225"/>
          <p14:tracePt t="11094" x="10388600" y="2435225"/>
          <p14:tracePt t="11117" x="10480675" y="2435225"/>
          <p14:tracePt t="11138" x="10496550" y="2435225"/>
          <p14:tracePt t="11162" x="10558463" y="2419350"/>
          <p14:tracePt t="11181" x="10574338" y="2403475"/>
          <p14:tracePt t="11184" x="10588625" y="2403475"/>
          <p14:tracePt t="11207" x="10650538" y="2357438"/>
          <p14:tracePt t="11230" x="10696575" y="2295525"/>
          <p14:tracePt t="11251" x="10742613" y="2249488"/>
          <p14:tracePt t="11271" x="10788650" y="2189163"/>
          <p14:tracePt t="11289" x="10820400" y="2111375"/>
          <p14:tracePt t="11310" x="10850563" y="2065338"/>
          <p14:tracePt t="11311" x="10850563" y="2033588"/>
          <p14:tracePt t="11330" x="10866438" y="1987550"/>
          <p14:tracePt t="11354" x="10882313" y="1925638"/>
          <p14:tracePt t="11373" x="10882313" y="1895475"/>
          <p14:tracePt t="11396" x="10882313" y="1819275"/>
          <p14:tracePt t="11421" x="10882313" y="1757363"/>
          <p14:tracePt t="11442" x="10882313" y="1711325"/>
          <p14:tracePt t="11462" x="10866438" y="1649413"/>
          <p14:tracePt t="11485" x="10804525" y="1525588"/>
          <p14:tracePt t="11505" x="10774363" y="1495425"/>
          <p14:tracePt t="11506" x="10774363" y="1479550"/>
          <p14:tracePt t="11529" x="10696575" y="1401763"/>
          <p14:tracePt t="11547" x="10666413" y="1355725"/>
          <p14:tracePt t="11567" x="10620375" y="1325563"/>
          <p14:tracePt t="11585" x="10588625" y="1293813"/>
          <p14:tracePt t="11604" x="10526713" y="1263650"/>
          <p14:tracePt t="11622" x="10496550" y="1247775"/>
          <p14:tracePt t="11644" x="10450513" y="1247775"/>
          <p14:tracePt t="11664" x="10388600" y="1247775"/>
          <p14:tracePt t="11692" x="10234613" y="1247775"/>
          <p14:tracePt t="11694" x="10172700" y="1247775"/>
          <p14:tracePt t="11713" x="10034588" y="1263650"/>
          <p14:tracePt t="11734" x="9894888" y="1325563"/>
          <p14:tracePt t="11752" x="9848850" y="1341438"/>
          <p14:tracePt t="11753" x="9832975" y="1371600"/>
          <p14:tracePt t="11774" x="9786938" y="1417638"/>
          <p14:tracePt t="11793" x="9726613" y="1479550"/>
          <p14:tracePt t="11815" x="9618663" y="1617663"/>
          <p14:tracePt t="11834" x="9540875" y="1741488"/>
          <p14:tracePt t="11857" x="9510713" y="1803400"/>
          <p14:tracePt t="11874" x="9463088" y="1895475"/>
          <p14:tracePt t="11896" x="9402763" y="1957388"/>
          <p14:tracePt t="11916" x="9371013" y="2003425"/>
          <p14:tracePt t="11939" x="9356725" y="2049463"/>
          <p14:tracePt t="11961" x="9324975" y="2127250"/>
          <p14:tracePt t="11965" x="9324975" y="2157413"/>
          <p14:tracePt t="11984" x="9309100" y="2189163"/>
          <p14:tracePt t="12007" x="9294813" y="2265363"/>
          <p14:tracePt t="12008" x="9278938" y="2327275"/>
          <p14:tracePt t="12027" x="9278938" y="2357438"/>
          <p14:tracePt t="12048" x="9278938" y="2465388"/>
          <p14:tracePt t="12069" x="9263063" y="2619375"/>
          <p14:tracePt t="12092" x="9263063" y="2681288"/>
          <p14:tracePt t="12111" x="9263063" y="2713038"/>
          <p14:tracePt t="12132" x="9263063" y="2759075"/>
          <p14:tracePt t="12152" x="9263063" y="2805113"/>
          <p14:tracePt t="12175" x="9263063" y="2851150"/>
          <p14:tracePt t="12194" x="9263063" y="2881313"/>
          <p14:tracePt t="12221" x="9263063" y="2897188"/>
          <p14:tracePt t="12240" x="9278938" y="2913063"/>
          <p14:tracePt t="12281" x="9278938" y="2943225"/>
          <p14:tracePt t="12341" x="9324975" y="2989263"/>
          <p14:tracePt t="12358" x="9356725" y="3035300"/>
          <p14:tracePt t="12381" x="9371013" y="3051175"/>
          <p14:tracePt t="12401" x="9417050" y="3067050"/>
          <p14:tracePt t="12423" x="9448800" y="3082925"/>
          <p14:tracePt t="12441" x="9494838" y="3097213"/>
          <p14:tracePt t="12463" x="9540875" y="3113088"/>
          <p14:tracePt t="12485" x="9648825" y="3175000"/>
          <p14:tracePt t="12505" x="9848850" y="3236913"/>
          <p14:tracePt t="12524" x="9988550" y="3313113"/>
          <p14:tracePt t="12528" x="10034588" y="3328988"/>
          <p14:tracePt t="12546" x="10110788" y="3359150"/>
          <p14:tracePt t="12567" x="10296525" y="3421063"/>
          <p14:tracePt t="12586" x="10342563" y="3421063"/>
          <p14:tracePt t="12587" x="10372725" y="3436938"/>
          <p14:tracePt t="12609" x="10466388" y="3436938"/>
          <p14:tracePt t="12629" x="10604500" y="3436938"/>
          <p14:tracePt t="12631" x="10712450" y="3436938"/>
          <p14:tracePt t="12651" x="10912475" y="3436938"/>
          <p14:tracePt t="12670" x="11144250" y="3467100"/>
          <p14:tracePt t="12691" x="11468100" y="3482975"/>
          <p14:tracePt t="12711" x="11544300" y="3482975"/>
          <p14:tracePt t="12715" x="11560175" y="3482975"/>
          <p14:tracePt t="12781" x="11606213" y="3482975"/>
          <p14:tracePt t="12803" x="11636375" y="3482975"/>
          <p14:tracePt t="12804" x="11652250" y="3482975"/>
          <p14:tracePt t="12826" x="11714163" y="3482975"/>
          <p14:tracePt t="12844" x="11744325" y="3482975"/>
          <p14:tracePt t="12864" x="11760200" y="3482975"/>
          <p14:tracePt t="12883" x="11806238" y="3482975"/>
          <p14:tracePt t="12904" x="11837988" y="3482975"/>
          <p14:tracePt t="18671" x="10974388" y="3729038"/>
          <p14:tracePt t="18690" x="10944225" y="3760788"/>
          <p14:tracePt t="18692" x="10912475" y="3790950"/>
          <p14:tracePt t="18712" x="10836275" y="3836988"/>
          <p14:tracePt t="18733" x="10680700" y="3944938"/>
          <p14:tracePt t="18755" x="10418763" y="4130675"/>
          <p14:tracePt t="18776" x="10264775" y="4252913"/>
          <p14:tracePt t="18798" x="10034588" y="4438650"/>
          <p14:tracePt t="18816" x="9864725" y="4576763"/>
          <p14:tracePt t="18838" x="9556750" y="4884738"/>
          <p14:tracePt t="18859" x="9124950" y="5254625"/>
          <p14:tracePt t="18879" x="8893175" y="5440363"/>
          <p14:tracePt t="18899" x="8709025" y="5564188"/>
          <p14:tracePt t="18902" x="8615363" y="5624513"/>
          <p14:tracePt t="18921" x="8477250" y="5702300"/>
          <p14:tracePt t="18946" x="8137525" y="5840413"/>
          <p14:tracePt t="18966" x="7983538" y="5872163"/>
          <p14:tracePt t="18987" x="7861300" y="5886450"/>
          <p14:tracePt t="19007" x="7783513" y="5886450"/>
          <p14:tracePt t="19029" x="7583488" y="5902325"/>
          <p14:tracePt t="19048" x="7475538" y="5918200"/>
          <p14:tracePt t="19071" x="7243763" y="5948363"/>
          <p14:tracePt t="19092" x="6905625" y="6026150"/>
          <p14:tracePt t="19113" x="6597650" y="6072188"/>
          <p14:tracePt t="19132" x="6565900" y="6072188"/>
          <p14:tracePt t="19133" x="6550025" y="6072188"/>
          <p14:tracePt t="19154" x="6503988" y="6072188"/>
          <p14:tracePt t="19195" x="6489700" y="6072188"/>
          <p14:tracePt t="19218" x="6457950" y="6072188"/>
          <p14:tracePt t="19242" x="6427788" y="6072188"/>
          <p14:tracePt t="19263" x="6396038" y="6072188"/>
          <p14:tracePt t="19512" x="6427788" y="6072188"/>
          <p14:tracePt t="19531" x="6442075" y="6072188"/>
          <p14:tracePt t="19573" x="6457950" y="6072188"/>
          <p14:tracePt t="19593" x="6489700" y="6072188"/>
          <p14:tracePt t="19615" x="6503988" y="6072188"/>
          <p14:tracePt t="19655" x="6519863" y="6072188"/>
          <p14:tracePt t="19694" x="6550025" y="6072188"/>
          <p14:tracePt t="19715" x="6597650" y="6072188"/>
          <p14:tracePt t="19827" x="6627813" y="6072188"/>
          <p14:tracePt t="19854" x="6643688" y="6072188"/>
          <p14:tracePt t="19855" x="6657975" y="6072188"/>
          <p14:tracePt t="19954" x="6673850" y="6072188"/>
          <p14:tracePt t="19973" x="6705600" y="6072188"/>
          <p14:tracePt t="19994" x="6719888" y="6072188"/>
          <p14:tracePt t="20013" x="6751638" y="6072188"/>
          <p14:tracePt t="20033" x="6765925" y="6072188"/>
          <p14:tracePt t="20170" x="6827838" y="6072188"/>
          <p14:tracePt t="20197" x="6859588" y="6072188"/>
          <p14:tracePt t="20237" x="6889750" y="6072188"/>
          <p14:tracePt t="20257" x="6905625" y="6072188"/>
          <p14:tracePt t="20280" x="6951663" y="6088063"/>
          <p14:tracePt t="20281" x="6967538" y="6088063"/>
          <p14:tracePt t="20300" x="6981825" y="6088063"/>
          <p14:tracePt t="20359" x="7043738" y="6088063"/>
          <p14:tracePt t="20382" x="7105650" y="6088063"/>
          <p14:tracePt t="20409" x="7167563" y="6088063"/>
          <p14:tracePt t="20428" x="7213600" y="6088063"/>
          <p14:tracePt t="20449" x="7229475" y="6088063"/>
          <p14:tracePt t="20524" x="7275513" y="6088063"/>
          <p14:tracePt t="20545" x="7305675" y="6088063"/>
          <p14:tracePt t="20566" x="7321550" y="6088063"/>
          <p14:tracePt t="20586" x="7351713" y="6088063"/>
          <p14:tracePt t="20589" x="7383463" y="6088063"/>
          <p14:tracePt t="20608" x="7429500" y="6088063"/>
          <p14:tracePt t="20630" x="7599363" y="6088063"/>
          <p14:tracePt t="20649" x="7629525" y="6088063"/>
          <p14:tracePt t="20710" x="7675563" y="6088063"/>
          <p14:tracePt t="20734" x="7737475" y="6088063"/>
          <p14:tracePt t="20754" x="7767638" y="6088063"/>
          <p14:tracePt t="20794" x="7799388" y="6088063"/>
          <p14:tracePt t="20815" x="7845425" y="6088063"/>
          <p14:tracePt t="20837" x="7983538" y="6072188"/>
          <p14:tracePt t="20886" x="7999413" y="6056313"/>
          <p14:tracePt t="20944" x="8031163" y="6056313"/>
          <p14:tracePt t="20968" x="8077200" y="6056313"/>
          <p14:tracePt t="20989" x="8137525" y="6056313"/>
          <p14:tracePt t="21008" x="8169275" y="6056313"/>
          <p14:tracePt t="21030" x="8199438" y="6056313"/>
          <p14:tracePt t="21031" x="8215313" y="6056313"/>
          <p14:tracePt t="21055" x="8369300" y="6056313"/>
          <p14:tracePt t="21080" x="8477250" y="6056313"/>
          <p14:tracePt t="21100" x="8523288" y="6056313"/>
          <p14:tracePt t="21121" x="8585200" y="6056313"/>
          <p14:tracePt t="21141" x="8693150" y="6056313"/>
          <p14:tracePt t="21163" x="8863013" y="6040438"/>
          <p14:tracePt t="21184" x="8985250" y="6040438"/>
          <p14:tracePt t="21332" x="9001125" y="6040438"/>
          <p14:tracePt t="21352" x="9093200" y="6040438"/>
          <p14:tracePt t="21354" x="9140825" y="6040438"/>
          <p14:tracePt t="21380" x="9217025" y="6040438"/>
          <p14:tracePt t="21948" x="9232900" y="6040438"/>
          <p14:tracePt t="22294" x="9278938" y="6056313"/>
          <p14:tracePt t="22314" x="9294813" y="6056313"/>
          <p14:tracePt t="22336" x="9309100" y="6072188"/>
          <p14:tracePt t="22449" x="9371013" y="6072188"/>
          <p14:tracePt t="22469" x="9402763" y="6072188"/>
          <p14:tracePt t="22471" x="9417050" y="6088063"/>
          <p14:tracePt t="22492" x="9448800" y="6102350"/>
          <p14:tracePt t="22511" x="9494838" y="6102350"/>
          <p14:tracePt t="22540" x="9556750" y="6102350"/>
          <p14:tracePt t="22561" x="9586913" y="6118225"/>
          <p14:tracePt t="22656" x="9618663" y="6118225"/>
          <p14:tracePt t="22679" x="9756775" y="6118225"/>
          <p14:tracePt t="22701" x="9894888" y="6118225"/>
          <p14:tracePt t="22723" x="9972675" y="6118225"/>
          <p14:tracePt t="22745" x="10018713" y="6118225"/>
          <p14:tracePt t="22824" x="10048875" y="6118225"/>
          <p14:tracePt t="22845" x="10110788" y="6118225"/>
          <p14:tracePt t="22866" x="10156825" y="6118225"/>
          <p14:tracePt t="22885" x="10204450" y="6118225"/>
          <p14:tracePt t="22908" x="10218738" y="6118225"/>
          <p14:tracePt t="22975" x="10296525" y="6118225"/>
          <p14:tracePt t="22994" x="10326688" y="6118225"/>
          <p14:tracePt t="22997" x="10342563" y="6118225"/>
          <p14:tracePt t="23020" x="10358438" y="6118225"/>
          <p14:tracePt t="23101" x="10450513" y="6118225"/>
          <p14:tracePt t="23127" x="10480675" y="6118225"/>
          <p14:tracePt t="23156" x="10526713" y="6118225"/>
          <p14:tracePt t="23179" x="10574338" y="6118225"/>
          <p14:tracePt t="23226" x="10620375" y="6118225"/>
          <p14:tracePt t="23256" x="10728325" y="6118225"/>
          <p14:tracePt t="23285" x="10882313" y="6118225"/>
          <p14:tracePt t="23307" x="10896600" y="6118225"/>
          <p14:tracePt t="23461" x="10912475" y="6118225"/>
          <p14:tracePt t="23480" x="10944225" y="6118225"/>
          <p14:tracePt t="23500" x="10990263" y="6118225"/>
          <p14:tracePt t="23519" x="11020425" y="6102350"/>
          <p14:tracePt t="23540" x="11066463" y="6102350"/>
          <p14:tracePt t="23561" x="11098213" y="6102350"/>
          <p14:tracePt t="23583" x="11112500" y="6102350"/>
          <p14:tracePt t="23605" x="11128375" y="6102350"/>
          <p14:tracePt t="27799" x="10588625" y="5070475"/>
          <p14:tracePt t="27820" x="10450513" y="4762500"/>
          <p14:tracePt t="27826" x="10372725" y="4638675"/>
          <p14:tracePt t="27848" x="10142538" y="4222750"/>
          <p14:tracePt t="27871" x="9972675" y="3775075"/>
          <p14:tracePt t="27892" x="9864725" y="3467100"/>
          <p14:tracePt t="27893" x="9802813" y="3359150"/>
          <p14:tracePt t="27913" x="9664700" y="3159125"/>
          <p14:tracePt t="27935" x="9571038" y="2943225"/>
          <p14:tracePt t="27957" x="9556750" y="2897188"/>
          <p14:tracePt t="27979" x="9478963" y="2743200"/>
          <p14:tracePt t="28003" x="9340850" y="2559050"/>
          <p14:tracePt t="28024" x="9309100" y="2511425"/>
          <p14:tracePt t="28044" x="9232900" y="2435225"/>
          <p14:tracePt t="28064" x="9170988" y="2357438"/>
          <p14:tracePt t="28090" x="8785225" y="1895475"/>
          <p14:tracePt t="28115" x="8507413" y="1555750"/>
          <p14:tracePt t="28136" x="8277225" y="1293813"/>
          <p14:tracePt t="28160" x="8169275" y="1201738"/>
          <p14:tracePt t="28187" x="8137525" y="1201738"/>
          <p14:tracePt t="28209" x="8107363" y="1187450"/>
          <p14:tracePt t="28235" x="7861300" y="1187450"/>
          <p14:tracePt t="28257" x="7553325" y="1187450"/>
          <p14:tracePt t="28280" x="6967538" y="1187450"/>
          <p14:tracePt t="28302" x="6457950" y="1233488"/>
          <p14:tracePt t="28325" x="6273800" y="1341438"/>
          <p14:tracePt t="28346" x="6134100" y="1479550"/>
          <p14:tracePt t="28373" x="6026150" y="1725613"/>
          <p14:tracePt t="28374" x="5949950" y="1849438"/>
          <p14:tracePt t="28396" x="5857875" y="2281238"/>
          <p14:tracePt t="28421" x="5842000" y="2773363"/>
          <p14:tracePt t="28449" x="5888038" y="3236913"/>
          <p14:tracePt t="28473" x="5980113" y="3344863"/>
          <p14:tracePt t="28496" x="6088063" y="3359150"/>
          <p14:tracePt t="28521" x="6273800" y="3359150"/>
          <p14:tracePt t="28542" x="6503988" y="3251200"/>
          <p14:tracePt t="28567" x="6751638" y="3021013"/>
          <p14:tracePt t="28568" x="6843713" y="2927350"/>
          <p14:tracePt t="28590" x="7027863" y="2619375"/>
          <p14:tracePt t="28591" x="7075488" y="2451100"/>
          <p14:tracePt t="28615" x="7135813" y="2081213"/>
          <p14:tracePt t="28636" x="7167563" y="1555750"/>
          <p14:tracePt t="28663" x="7167563" y="1139825"/>
          <p14:tracePt t="28683" x="7089775" y="877888"/>
          <p14:tracePt t="28707" x="6935788" y="693738"/>
          <p14:tracePt t="28726" x="6859588" y="631825"/>
          <p14:tracePt t="28750" x="6797675" y="601663"/>
          <p14:tracePt t="28769" x="6673850" y="569913"/>
          <p14:tracePt t="28771" x="6611938" y="539750"/>
          <p14:tracePt t="28794" x="6581775" y="539750"/>
          <p14:tracePt t="28815" x="6550025" y="539750"/>
          <p14:tracePt t="28837" x="6473825" y="569913"/>
          <p14:tracePt t="28838" x="6411913" y="631825"/>
          <p14:tracePt t="28859" x="6257925" y="801688"/>
          <p14:tracePt t="28860" x="6103938" y="955675"/>
          <p14:tracePt t="28883" x="5888038" y="1263650"/>
          <p14:tracePt t="28903" x="5764213" y="1571625"/>
          <p14:tracePt t="28926" x="5718175" y="2003425"/>
          <p14:tracePt t="28947" x="5734050" y="2451100"/>
          <p14:tracePt t="28971" x="5918200" y="2881313"/>
          <p14:tracePt t="28991" x="6211888" y="3205163"/>
          <p14:tracePt t="29014" x="6473825" y="3375025"/>
          <p14:tracePt t="29038" x="6827838" y="3529013"/>
          <p14:tracePt t="29063" x="7213600" y="3544888"/>
          <p14:tracePt t="29082" x="7429500" y="3452813"/>
          <p14:tracePt t="29106" x="7845425" y="3190875"/>
          <p14:tracePt t="29124" x="8199438" y="2851150"/>
          <p14:tracePt t="29149" x="8339138" y="2605088"/>
          <p14:tracePt t="29171" x="8447088" y="2265363"/>
          <p14:tracePt t="29193" x="8461375" y="1895475"/>
          <p14:tracePt t="29215" x="8277225" y="1509713"/>
          <p14:tracePt t="29238" x="7923213" y="1093788"/>
          <p14:tracePt t="29259" x="7691438" y="893763"/>
          <p14:tracePt t="29286" x="7351713" y="615950"/>
          <p14:tracePt t="29305" x="6919913" y="354013"/>
          <p14:tracePt t="29327" x="6535738" y="261938"/>
          <p14:tracePt t="29347" x="6334125" y="246063"/>
          <p14:tracePt t="29348" x="6227763" y="246063"/>
          <p14:tracePt t="29372" x="6042025" y="246063"/>
          <p14:tracePt t="29397" x="5734050" y="339725"/>
          <p14:tracePt t="29421" x="5440363" y="461963"/>
          <p14:tracePt t="29423" x="5348288" y="508000"/>
          <p14:tracePt t="29443" x="5178425" y="601663"/>
          <p14:tracePt t="29465" x="4994275" y="769938"/>
          <p14:tracePt t="29485" x="4902200" y="1001713"/>
          <p14:tracePt t="29509" x="4854575" y="1171575"/>
          <p14:tracePt t="29530" x="4794250" y="1463675"/>
          <p14:tracePt t="29554" x="4824413" y="1787525"/>
          <p14:tracePt t="29575" x="5008563" y="2141538"/>
          <p14:tracePt t="29599" x="5302250" y="2419350"/>
          <p14:tracePt t="29620" x="5534025" y="2573338"/>
          <p14:tracePt t="29642" x="5888038" y="2759075"/>
          <p14:tracePt t="29665" x="6303963" y="2820988"/>
          <p14:tracePt t="29688" x="6719888" y="2820988"/>
          <p14:tracePt t="29709" x="7059613" y="2789238"/>
          <p14:tracePt t="29731" x="7259638" y="2713038"/>
          <p14:tracePt t="29751" x="7491413" y="2573338"/>
          <p14:tracePt t="29775" x="7861300" y="2357438"/>
          <p14:tracePt t="29775" x="7953375" y="2281238"/>
          <p14:tracePt t="29796" x="8123238" y="2049463"/>
          <p14:tracePt t="29818" x="8277225" y="1725613"/>
          <p14:tracePt t="29839" x="8339138" y="1417638"/>
          <p14:tracePt t="29862" x="8369300" y="1187450"/>
          <p14:tracePt t="29882" x="8385175" y="863600"/>
          <p14:tracePt t="29911" x="8245475" y="554038"/>
          <p14:tracePt t="29935" x="8153400" y="477838"/>
          <p14:tracePt t="29958" x="8045450" y="385763"/>
          <p14:tracePt t="29978" x="7999413" y="354013"/>
          <p14:tracePt t="30002" x="7829550" y="261938"/>
          <p14:tracePt t="30022" x="7815263" y="261938"/>
          <p14:tracePt t="30062" x="7753350" y="261938"/>
          <p14:tracePt t="30092" x="7429500" y="385763"/>
          <p14:tracePt t="30116" x="7151688" y="554038"/>
          <p14:tracePt t="30137" x="6905625" y="739775"/>
          <p14:tracePt t="30159" x="6797675" y="817563"/>
          <p14:tracePt t="30179" x="6765925" y="863600"/>
          <p14:tracePt t="30180" x="6719888" y="909638"/>
          <p14:tracePt t="30202" x="6657975" y="1001713"/>
          <p14:tracePt t="30222" x="6581775" y="1139825"/>
          <p14:tracePt t="30229" x="6550025" y="1201738"/>
          <p14:tracePt t="30251" x="6519863" y="1401763"/>
          <p14:tracePt t="30275" x="6503988" y="1663700"/>
          <p14:tracePt t="30295" x="6503988" y="1833563"/>
          <p14:tracePt t="30319" x="6503988" y="2065338"/>
          <p14:tracePt t="30339" x="6519863" y="2295525"/>
          <p14:tracePt t="30359" x="6627813" y="2465388"/>
          <p14:tracePt t="30361" x="6657975" y="2481263"/>
          <p14:tracePt t="30380" x="6705600" y="2481263"/>
          <p14:tracePt t="30402" x="6843713" y="2559050"/>
          <p14:tracePt t="30423" x="6919913" y="2589213"/>
          <p14:tracePt t="30446" x="6981825" y="2605088"/>
          <p14:tracePt t="30466" x="7013575" y="2605088"/>
          <p14:tracePt t="30488" x="7105650" y="2589213"/>
          <p14:tracePt t="30509" x="7289800" y="2527300"/>
          <p14:tracePt t="30512" x="7445375" y="2481263"/>
          <p14:tracePt t="30532" x="7599363" y="2435225"/>
          <p14:tracePt t="30557" x="8107363" y="2265363"/>
          <p14:tracePt t="30578" x="8169275" y="2203450"/>
          <p14:tracePt t="30602" x="8293100" y="2033588"/>
          <p14:tracePt t="30623" x="8415338" y="1695450"/>
          <p14:tracePt t="30645" x="8447088" y="1417638"/>
          <p14:tracePt t="30665" x="8447088" y="1155700"/>
          <p14:tracePt t="30669" x="8447088" y="1063625"/>
          <p14:tracePt t="30690" x="8385175" y="817563"/>
          <p14:tracePt t="30718" x="8245475" y="615950"/>
          <p14:tracePt t="30739" x="8199438" y="585788"/>
          <p14:tracePt t="30878" x="8199438" y="569913"/>
          <p14:tracePt t="31299" x="8153400" y="601663"/>
          <p14:tracePt t="31322" x="7721600" y="1063625"/>
          <p14:tracePt t="31346" x="6643688" y="2127250"/>
          <p14:tracePt t="31366" x="5749925" y="2943225"/>
          <p14:tracePt t="31390" x="4778375" y="3944938"/>
          <p14:tracePt t="31409" x="4454525" y="4360863"/>
          <p14:tracePt t="31411" x="4376738" y="4484688"/>
          <p14:tracePt t="31433" x="4330700" y="4546600"/>
          <p14:tracePt t="31455" x="4284663" y="4576763"/>
          <p14:tracePt t="31482" x="4284663" y="4592638"/>
          <p14:tracePt t="31504" x="4268788" y="4592638"/>
          <p14:tracePt t="31546" x="4192588" y="4592638"/>
          <p14:tracePt t="31573" x="3914775" y="4592638"/>
          <p14:tracePt t="31598" x="3606800" y="4592638"/>
          <p14:tracePt t="31621" x="3313113" y="4592638"/>
          <p14:tracePt t="31641" x="3144838" y="4592638"/>
          <p14:tracePt t="31642" x="3082925" y="4592638"/>
          <p14:tracePt t="31663" x="2990850" y="4592638"/>
          <p14:tracePt t="31685" x="2943225" y="4592638"/>
          <p14:tracePt t="31705" x="2913063" y="4592638"/>
          <p14:tracePt t="31727" x="2897188" y="4592638"/>
          <p14:tracePt t="31749" x="2882900" y="4592638"/>
          <p14:tracePt t="31777" x="2851150" y="4592638"/>
          <p14:tracePt t="31778" x="2820988" y="4592638"/>
          <p14:tracePt t="31799" x="2774950" y="4592638"/>
          <p14:tracePt t="31821" x="2743200" y="4592638"/>
          <p14:tracePt t="31841" x="2713038" y="4592638"/>
          <p14:tracePt t="31862" x="2667000" y="4592638"/>
          <p14:tracePt t="31881" x="2620963" y="4592638"/>
          <p14:tracePt t="31904" x="2573338" y="4592638"/>
          <p14:tracePt t="31905" x="2543175" y="4592638"/>
          <p14:tracePt t="31925" x="2513013" y="4592638"/>
          <p14:tracePt t="31948" x="2465388" y="4592638"/>
          <p14:tracePt t="31967" x="2419350" y="4592638"/>
          <p14:tracePt t="31990" x="2359025" y="4592638"/>
          <p14:tracePt t="32009" x="2327275" y="4592638"/>
          <p14:tracePt t="32010" x="2311400" y="4592638"/>
          <p14:tracePt t="32036" x="2265363" y="4592638"/>
          <p14:tracePt t="32055" x="2219325" y="4608513"/>
          <p14:tracePt t="32079" x="2127250" y="4608513"/>
          <p14:tracePt t="32098" x="2095500" y="4608513"/>
          <p14:tracePt t="32122" x="2049463" y="4608513"/>
          <p14:tracePt t="32123" x="2035175" y="4608513"/>
          <p14:tracePt t="32143" x="2003425" y="4608513"/>
          <p14:tracePt t="32165" x="1957388" y="4608513"/>
          <p14:tracePt t="32183" x="1941513" y="4622800"/>
          <p14:tracePt t="32207" x="1895475" y="4622800"/>
          <p14:tracePt t="32232" x="1803400" y="4622800"/>
          <p14:tracePt t="32256" x="1711325" y="4622800"/>
          <p14:tracePt t="32275" x="1587500" y="4622800"/>
          <p14:tracePt t="32296" x="1557338" y="4622800"/>
          <p14:tracePt t="32362" x="1541463" y="4622800"/>
          <p14:tracePt t="32384" x="1511300" y="4622800"/>
          <p14:tracePt t="32407" x="1495425" y="4638675"/>
          <p14:tracePt t="32604" x="1525588" y="4638675"/>
          <p14:tracePt t="32631" x="1557338" y="4638675"/>
          <p14:tracePt t="32638" x="1571625" y="4638675"/>
          <p14:tracePt t="32658" x="1603375" y="4638675"/>
          <p14:tracePt t="32681" x="1633538" y="4638675"/>
          <p14:tracePt t="32702" x="1711325" y="4638675"/>
          <p14:tracePt t="32727" x="1895475" y="4638675"/>
          <p14:tracePt t="32747" x="1973263" y="4638675"/>
          <p14:tracePt t="32770" x="1987550" y="4638675"/>
          <p14:tracePt t="32790" x="2049463" y="4638675"/>
          <p14:tracePt t="32813" x="2111375" y="4638675"/>
          <p14:tracePt t="32814" x="2127250" y="4638675"/>
          <p14:tracePt t="32834" x="2173288" y="4638675"/>
          <p14:tracePt t="32836" x="2219325" y="4638675"/>
          <p14:tracePt t="32860" x="2311400" y="4638675"/>
          <p14:tracePt t="32880" x="2651125" y="4638675"/>
          <p14:tracePt t="32901" x="2774950" y="4638675"/>
          <p14:tracePt t="32922" x="3051175" y="4638675"/>
          <p14:tracePt t="32965" x="3067050" y="4638675"/>
          <p14:tracePt t="33063" x="2928938" y="4638675"/>
          <p14:tracePt t="33083" x="2882900" y="4638675"/>
          <p14:tracePt t="33107" x="2789238" y="4638675"/>
          <p14:tracePt t="33129" x="2605088" y="4638675"/>
          <p14:tracePt t="33158" x="2373313" y="4638675"/>
          <p14:tracePt t="33181" x="2311400" y="4638675"/>
          <p14:tracePt t="33202" x="2265363" y="4638675"/>
          <p14:tracePt t="33225" x="2157413" y="4638675"/>
          <p14:tracePt t="33251" x="1987550" y="4638675"/>
          <p14:tracePt t="33272" x="1895475" y="4638675"/>
          <p14:tracePt t="33392" x="1941513" y="4638675"/>
          <p14:tracePt t="33414" x="2065338" y="4638675"/>
          <p14:tracePt t="33437" x="2297113" y="4638675"/>
          <p14:tracePt t="33457" x="2543175" y="4638675"/>
          <p14:tracePt t="33458" x="2635250" y="4638675"/>
          <p14:tracePt t="33479" x="2774950" y="4638675"/>
          <p14:tracePt t="33480" x="2835275" y="4638675"/>
          <p14:tracePt t="33499" x="2867025" y="4638675"/>
          <p14:tracePt t="33523" x="2943225" y="4638675"/>
          <p14:tracePt t="33547" x="2959100" y="4638675"/>
          <p14:tracePt t="33569" x="2974975" y="4638675"/>
          <p14:tracePt t="33631" x="2913063" y="4638675"/>
          <p14:tracePt t="33652" x="2851150" y="4638675"/>
          <p14:tracePt t="33674" x="2605088" y="4638675"/>
          <p14:tracePt t="33675" x="2481263" y="4638675"/>
          <p14:tracePt t="33697" x="2203450" y="4638675"/>
          <p14:tracePt t="33698" x="2081213" y="4638675"/>
          <p14:tracePt t="33721" x="1973263" y="4638675"/>
          <p14:tracePt t="33722" x="1865313" y="4638675"/>
          <p14:tracePt t="33745" x="1757363" y="4638675"/>
          <p14:tracePt t="33767" x="1725613" y="4638675"/>
          <p14:tracePt t="33926" x="1957388" y="4638675"/>
          <p14:tracePt t="33946" x="2203450" y="4638675"/>
          <p14:tracePt t="33970" x="2543175" y="4638675"/>
          <p14:tracePt t="33990" x="2728913" y="4638675"/>
          <p14:tracePt t="34013" x="2774950" y="4638675"/>
          <p14:tracePt t="34033" x="2805113" y="4638675"/>
          <p14:tracePt t="34055" x="2882900" y="4638675"/>
          <p14:tracePt t="34076" x="2897188" y="4638675"/>
          <p14:tracePt t="34166" x="2913063" y="4638675"/>
          <p14:tracePt t="37539" x="2913063" y="4730750"/>
          <p14:tracePt t="37561" x="2897188" y="4776788"/>
          <p14:tracePt t="37584" x="2897188" y="4792663"/>
          <p14:tracePt t="37748" x="2851150" y="4776788"/>
          <p14:tracePt t="37773" x="2820988" y="4776788"/>
          <p14:tracePt t="37797" x="2774950" y="4762500"/>
          <p14:tracePt t="37818" x="2697163" y="4762500"/>
          <p14:tracePt t="37841" x="2651125" y="4762500"/>
          <p14:tracePt t="37862" x="2605088" y="4762500"/>
          <p14:tracePt t="37885" x="2481263" y="4776788"/>
          <p14:tracePt t="37908" x="2435225" y="4792663"/>
          <p14:tracePt t="37930" x="2265363" y="4838700"/>
          <p14:tracePt t="37952" x="2049463" y="4900613"/>
          <p14:tracePt t="37975" x="2003425" y="4946650"/>
          <p14:tracePt t="37995" x="1987550" y="4962525"/>
          <p14:tracePt t="37996" x="1987550" y="4978400"/>
          <p14:tracePt t="38018" x="1973263" y="5024438"/>
          <p14:tracePt t="38039" x="1941513" y="5070475"/>
          <p14:tracePt t="38061" x="1911350" y="5116513"/>
          <p14:tracePt t="38063" x="1911350" y="5146675"/>
          <p14:tracePt t="38082" x="1895475" y="5224463"/>
          <p14:tracePt t="38107" x="1895475" y="5286375"/>
          <p14:tracePt t="38108" x="1895475" y="5316538"/>
          <p14:tracePt t="38129" x="1895475" y="5394325"/>
          <p14:tracePt t="38131" x="1927225" y="5440363"/>
          <p14:tracePt t="38152" x="2003425" y="5578475"/>
          <p14:tracePt t="38154" x="2065338" y="5640388"/>
          <p14:tracePt t="38176" x="2359025" y="5810250"/>
          <p14:tracePt t="38201" x="2805113" y="5934075"/>
          <p14:tracePt t="38222" x="3144838" y="5980113"/>
          <p14:tracePt t="38247" x="3576638" y="5994400"/>
          <p14:tracePt t="38266" x="3884613" y="5964238"/>
          <p14:tracePt t="38289" x="4068763" y="5902325"/>
          <p14:tracePt t="38310" x="4268788" y="5826125"/>
          <p14:tracePt t="38334" x="4424363" y="5778500"/>
          <p14:tracePt t="38355" x="4516438" y="5732463"/>
          <p14:tracePt t="38378" x="4562475" y="5718175"/>
          <p14:tracePt t="38400" x="4592638" y="5686425"/>
          <p14:tracePt t="38401" x="4608513" y="5670550"/>
          <p14:tracePt t="38434" x="4686300" y="5564188"/>
          <p14:tracePt t="38459" x="4686300" y="5470525"/>
          <p14:tracePt t="38460" x="4654550" y="5440363"/>
          <p14:tracePt t="38483" x="4608513" y="5378450"/>
          <p14:tracePt t="38504" x="4562475" y="5348288"/>
          <p14:tracePt t="38505" x="4532313" y="5316538"/>
          <p14:tracePt t="38528" x="4330700" y="5194300"/>
          <p14:tracePt t="38548" x="4192588" y="5116513"/>
          <p14:tracePt t="38570" x="3960813" y="4992688"/>
          <p14:tracePt t="38592" x="3806825" y="4932363"/>
          <p14:tracePt t="38615" x="3730625" y="4916488"/>
          <p14:tracePt t="38637" x="3606800" y="4900613"/>
          <p14:tracePt t="38659" x="3328988" y="4884738"/>
          <p14:tracePt t="38680" x="2882900" y="4884738"/>
          <p14:tracePt t="38700" x="2543175" y="4884738"/>
          <p14:tracePt t="38723" x="2203450" y="4884738"/>
          <p14:tracePt t="38731" x="2111375" y="4884738"/>
          <p14:tracePt t="38752" x="1941513" y="4916488"/>
          <p14:tracePt t="38775" x="1725613" y="4946650"/>
          <p14:tracePt t="38795" x="1695450" y="4962525"/>
          <p14:tracePt t="38817" x="1617663" y="4992688"/>
          <p14:tracePt t="38837" x="1557338" y="5024438"/>
          <p14:tracePt t="38860" x="1479550" y="5070475"/>
          <p14:tracePt t="38880" x="1417638" y="5178425"/>
          <p14:tracePt t="38902" x="1417638" y="5208588"/>
          <p14:tracePt t="38904" x="1417638" y="5254625"/>
          <p14:tracePt t="38925" x="1433513" y="5316538"/>
          <p14:tracePt t="38949" x="1479550" y="5362575"/>
          <p14:tracePt t="38972" x="1557338" y="5440363"/>
          <p14:tracePt t="38996" x="1695450" y="5548313"/>
          <p14:tracePt t="39016" x="1911350" y="5670550"/>
          <p14:tracePt t="39044" x="2189163" y="5764213"/>
          <p14:tracePt t="39045" x="2297113" y="5778500"/>
          <p14:tracePt t="39065" x="2419350" y="5794375"/>
          <p14:tracePt t="39091" x="2974975" y="5794375"/>
          <p14:tracePt t="39117" x="3375025" y="5764213"/>
          <p14:tracePt t="39143" x="3776663" y="5624513"/>
          <p14:tracePt t="39165" x="3960813" y="5516563"/>
          <p14:tracePt t="39193" x="4022725" y="5486400"/>
          <p14:tracePt t="39216" x="4114800" y="5440363"/>
          <p14:tracePt t="39241" x="4208463" y="5362575"/>
          <p14:tracePt t="39260" x="4254500" y="5316538"/>
          <p14:tracePt t="39264" x="4268788" y="5286375"/>
          <p14:tracePt t="39283" x="4300538" y="5224463"/>
          <p14:tracePt t="39305" x="4300538" y="5146675"/>
          <p14:tracePt t="39324" x="4254500" y="5070475"/>
          <p14:tracePt t="39347" x="4222750" y="5038725"/>
          <p14:tracePt t="39370" x="4114800" y="4978400"/>
          <p14:tracePt t="39397" x="3744913" y="4792663"/>
          <p14:tracePt t="39417" x="3498850" y="4700588"/>
          <p14:tracePt t="39443" x="3159125" y="4576763"/>
          <p14:tracePt t="39465" x="2835275" y="4562475"/>
          <p14:tracePt t="39488" x="2589213" y="4546600"/>
          <p14:tracePt t="39509" x="2527300" y="4546600"/>
          <p14:tracePt t="39510" x="2497138" y="4546600"/>
          <p14:tracePt t="39535" x="2297113" y="4608513"/>
          <p14:tracePt t="39556" x="2081213" y="4668838"/>
          <p14:tracePt t="39578" x="1773238" y="4792663"/>
          <p14:tracePt t="39600" x="1617663" y="4870450"/>
          <p14:tracePt t="39623" x="1617663" y="4900613"/>
          <p14:tracePt t="39642" x="1603375" y="4932363"/>
          <p14:tracePt t="39665" x="1603375" y="4978400"/>
          <p14:tracePt t="39685" x="1603375" y="5070475"/>
          <p14:tracePt t="39709" x="1603375" y="5162550"/>
          <p14:tracePt t="39714" x="1603375" y="5208588"/>
          <p14:tracePt t="39734" x="1741488" y="5424488"/>
          <p14:tracePt t="39736" x="1833563" y="5532438"/>
          <p14:tracePt t="39758" x="2095500" y="5732463"/>
          <p14:tracePt t="39794" x="2281238" y="5826125"/>
          <p14:tracePt t="39795" x="2359025" y="5840413"/>
          <p14:tracePt t="39820" x="2589213" y="5872163"/>
          <p14:tracePt t="39841" x="2959100" y="5872163"/>
          <p14:tracePt t="39867" x="3498850" y="5872163"/>
          <p14:tracePt t="39887" x="4100513" y="5886450"/>
          <p14:tracePt t="39909" x="4438650" y="5886450"/>
          <p14:tracePt t="39932" x="4670425" y="5856288"/>
          <p14:tracePt t="39956" x="4686300" y="5826125"/>
          <p14:tracePt t="39977" x="4732338" y="5764213"/>
          <p14:tracePt t="39998" x="4808538" y="5686425"/>
          <p14:tracePt t="40019" x="4840288" y="5656263"/>
          <p14:tracePt t="40042" x="4886325" y="5564188"/>
          <p14:tracePt t="40043" x="4902200" y="5516563"/>
          <p14:tracePt t="40066" x="4902200" y="5424488"/>
          <p14:tracePt t="40092" x="4886325" y="5362575"/>
          <p14:tracePt t="40112" x="4840288" y="5332413"/>
          <p14:tracePt t="40137" x="4746625" y="5254625"/>
          <p14:tracePt t="40157" x="4578350" y="5178425"/>
          <p14:tracePt t="40178" x="4284663" y="5070475"/>
          <p14:tracePt t="40201" x="4006850" y="5008563"/>
          <p14:tracePt t="40226" x="3822700" y="4962525"/>
          <p14:tracePt t="40246" x="3652838" y="4932363"/>
          <p14:tracePt t="40269" x="3544888" y="4932363"/>
          <p14:tracePt t="40290" x="3313113" y="4932363"/>
          <p14:tracePt t="40312" x="3036888" y="4932363"/>
          <p14:tracePt t="40333" x="2867025" y="4932363"/>
          <p14:tracePt t="40358" x="2559050" y="4946650"/>
          <p14:tracePt t="40383" x="2435225" y="4978400"/>
          <p14:tracePt t="40405" x="2389188" y="4992688"/>
          <p14:tracePt t="40426" x="2327275" y="5024438"/>
          <p14:tracePt t="40448" x="2281238" y="5054600"/>
          <p14:tracePt t="40467" x="2251075" y="5070475"/>
          <p14:tracePt t="40494" x="2235200" y="5116513"/>
          <p14:tracePt t="40514" x="2219325" y="5116513"/>
          <p14:tracePt t="40540" x="2219325" y="5146675"/>
          <p14:tracePt t="40561" x="2203450" y="5162550"/>
          <p14:tracePt t="40603" x="2203450" y="5178425"/>
          <p14:tracePt t="40860" x="2203450" y="5116513"/>
          <p14:tracePt t="40861" x="2235200" y="4992688"/>
          <p14:tracePt t="40882" x="2465388" y="4330700"/>
          <p14:tracePt t="40907" x="2697163" y="3606800"/>
          <p14:tracePt t="40931" x="3128963" y="2295525"/>
          <p14:tracePt t="40958" x="4022725" y="4778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6">
            <a:alphaModFix amt="45000"/>
            <a:extLst>
              <a:ext uri="{28A0092B-C50C-407E-A947-70E740481C1C}">
                <a14:useLocalDpi xmlns:a14="http://schemas.microsoft.com/office/drawing/2010/main" val="0"/>
              </a:ext>
            </a:extLst>
          </a:blip>
          <a:srcRect/>
          <a:stretch/>
        </p:blipFill>
        <p:spPr>
          <a:xfrm>
            <a:off x="0" y="0"/>
            <a:ext cx="12192000" cy="6858000"/>
          </a:xfrm>
        </p:spPr>
      </p:pic>
      <p:sp>
        <p:nvSpPr>
          <p:cNvPr id="7" name="Título 6">
            <a:extLst>
              <a:ext uri="{FF2B5EF4-FFF2-40B4-BE49-F238E27FC236}">
                <a16:creationId xmlns:a16="http://schemas.microsoft.com/office/drawing/2014/main" id="{8A84D4AF-8D29-5A55-F3F8-1E928E3B08FF}"/>
              </a:ext>
            </a:extLst>
          </p:cNvPr>
          <p:cNvSpPr>
            <a:spLocks noGrp="1"/>
          </p:cNvSpPr>
          <p:nvPr>
            <p:ph type="ctrTitle"/>
          </p:nvPr>
        </p:nvSpPr>
        <p:spPr>
          <a:xfrm>
            <a:off x="1523999" y="1376680"/>
            <a:ext cx="9714271" cy="2286000"/>
          </a:xfrm>
        </p:spPr>
        <p:txBody>
          <a:bodyPr rtlCol="0"/>
          <a:lstStyle>
            <a:defPPr>
              <a:defRPr lang="es-ES"/>
            </a:defPPr>
          </a:lstStyle>
          <a:p>
            <a:pPr rtl="0"/>
            <a:r>
              <a:rPr lang="es-ES" err="1"/>
              <a:t>Sharpening</a:t>
            </a:r>
            <a:r>
              <a:rPr lang="es-ES"/>
              <a:t> </a:t>
            </a:r>
            <a:r>
              <a:rPr lang="es-ES" err="1"/>
              <a:t>utilitzant</a:t>
            </a:r>
            <a:r>
              <a:rPr lang="es-ES"/>
              <a:t> </a:t>
            </a:r>
            <a:r>
              <a:rPr lang="es-ES" err="1"/>
              <a:t>LaPlacian</a:t>
            </a:r>
            <a:endParaRPr lang="es-ES"/>
          </a:p>
        </p:txBody>
      </p:sp>
      <p:sp>
        <p:nvSpPr>
          <p:cNvPr id="8" name="Subtítulo 7">
            <a:extLst>
              <a:ext uri="{FF2B5EF4-FFF2-40B4-BE49-F238E27FC236}">
                <a16:creationId xmlns:a16="http://schemas.microsoft.com/office/drawing/2014/main" id="{6450744F-A4B6-FD90-F6DA-4EF9A192E377}"/>
              </a:ext>
            </a:extLst>
          </p:cNvPr>
          <p:cNvSpPr>
            <a:spLocks noGrp="1"/>
          </p:cNvSpPr>
          <p:nvPr>
            <p:ph type="subTitle" idx="1"/>
          </p:nvPr>
        </p:nvSpPr>
        <p:spPr>
          <a:xfrm>
            <a:off x="1524000" y="3799840"/>
            <a:ext cx="9144000" cy="2286000"/>
          </a:xfrm>
        </p:spPr>
        <p:txBody>
          <a:bodyPr rtlCol="0"/>
          <a:lstStyle>
            <a:defPPr>
              <a:defRPr lang="es-ES"/>
            </a:defPPr>
          </a:lstStyle>
          <a:p>
            <a:pPr rtl="0"/>
            <a:r>
              <a:rPr lang="es-ES"/>
              <a:t>Dona una </a:t>
            </a:r>
            <a:r>
              <a:rPr lang="es-ES" err="1"/>
              <a:t>aparença</a:t>
            </a:r>
            <a:r>
              <a:rPr lang="es-ES"/>
              <a:t> </a:t>
            </a:r>
            <a:r>
              <a:rPr lang="es-ES" err="1"/>
              <a:t>més</a:t>
            </a:r>
            <a:r>
              <a:rPr lang="es-ES"/>
              <a:t> nítida</a:t>
            </a:r>
          </a:p>
        </p:txBody>
      </p:sp>
      <p:pic>
        <p:nvPicPr>
          <p:cNvPr id="3" name="Imagen 2" descr="Un zorro parado en el pasto&#10;&#10;Descripción generada automáticamente">
            <a:extLst>
              <a:ext uri="{FF2B5EF4-FFF2-40B4-BE49-F238E27FC236}">
                <a16:creationId xmlns:a16="http://schemas.microsoft.com/office/drawing/2014/main" id="{68B227C7-E8B5-718E-94A4-F5AE34DCA0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354" y="2142000"/>
            <a:ext cx="10431862" cy="2577600"/>
          </a:xfrm>
          <a:prstGeom prst="rect">
            <a:avLst/>
          </a:prstGeom>
        </p:spPr>
      </p:pic>
      <p:sp>
        <p:nvSpPr>
          <p:cNvPr id="4" name="CuadroTexto 3">
            <a:extLst>
              <a:ext uri="{FF2B5EF4-FFF2-40B4-BE49-F238E27FC236}">
                <a16:creationId xmlns:a16="http://schemas.microsoft.com/office/drawing/2014/main" id="{2F005C88-3824-E4D6-3820-C564EA257F40}"/>
              </a:ext>
            </a:extLst>
          </p:cNvPr>
          <p:cNvSpPr txBox="1"/>
          <p:nvPr/>
        </p:nvSpPr>
        <p:spPr>
          <a:xfrm>
            <a:off x="872784" y="4665171"/>
            <a:ext cx="9906000" cy="338554"/>
          </a:xfrm>
          <a:prstGeom prst="rect">
            <a:avLst/>
          </a:prstGeom>
          <a:noFill/>
        </p:spPr>
        <p:txBody>
          <a:bodyPr wrap="square" rtlCol="0">
            <a:spAutoFit/>
          </a:bodyPr>
          <a:lstStyle/>
          <a:p>
            <a:r>
              <a:rPr lang="es-ES" sz="1600" i="1" err="1"/>
              <a:t>Nivells</a:t>
            </a:r>
            <a:r>
              <a:rPr lang="es-ES" sz="1600" i="1"/>
              <a:t> de </a:t>
            </a:r>
            <a:r>
              <a:rPr lang="es-ES" sz="1600" i="1" err="1"/>
              <a:t>intensitat</a:t>
            </a:r>
            <a:r>
              <a:rPr lang="es-ES" sz="1600" i="1"/>
              <a:t> (0.5x i 1.5x)</a:t>
            </a:r>
          </a:p>
        </p:txBody>
      </p:sp>
      <p:pic>
        <p:nvPicPr>
          <p:cNvPr id="48" name="Audio 47">
            <a:extLst>
              <a:ext uri="{FF2B5EF4-FFF2-40B4-BE49-F238E27FC236}">
                <a16:creationId xmlns:a16="http://schemas.microsoft.com/office/drawing/2014/main" id="{43B3D563-ABDC-532C-2EF6-54FE6A78054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55514139"/>
      </p:ext>
    </p:extLst>
  </p:cSld>
  <p:clrMapOvr>
    <a:masterClrMapping/>
  </p:clrMapOvr>
  <mc:AlternateContent xmlns:mc="http://schemas.openxmlformats.org/markup-compatibility/2006" xmlns:p14="http://schemas.microsoft.com/office/powerpoint/2010/main">
    <mc:Choice Requires="p14">
      <p:transition spd="slow" p14:dur="2000" advTm="49020"/>
    </mc:Choice>
    <mc:Fallback xmlns="">
      <p:transition spd="slow" advTm="49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8"/>
                </p:tgtEl>
              </p:cMediaNode>
            </p:audio>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27.6"/>
</p:tagLst>
</file>

<file path=ppt/tags/tag3.xml><?xml version="1.0" encoding="utf-8"?>
<p:tagLst xmlns:a="http://schemas.openxmlformats.org/drawingml/2006/main" xmlns:r="http://schemas.openxmlformats.org/officeDocument/2006/relationships" xmlns:p="http://schemas.openxmlformats.org/presentationml/2006/main">
  <p:tag name="TIMING" val="|6.9|33.9|7.6"/>
</p:tagLst>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976258_TF33713516_Win32" id="{DF728B89-FC3D-4E3A-BA79-B7D5AFC65CD2}" vid="{705D60A9-8AE8-4A8A-8A2B-380787BFC2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1F342EE1-43E5-4AFB-895D-B61B9656DC14}">
  <ds:schemaRefs>
    <ds:schemaRef ds:uri="http://schemas.microsoft.com/sharepoint/v3"/>
    <ds:schemaRef ds:uri="http://schemas.microsoft.com/office/2006/metadata/properties"/>
    <ds:schemaRef ds:uri="16c05727-aa75-4e4a-9b5f-8a80a1165891"/>
    <ds:schemaRef ds:uri="71af3243-3dd4-4a8d-8c0d-dd76da1f02a5"/>
    <ds:schemaRef ds:uri="http://schemas.microsoft.com/office/infopath/2007/PartnerControls"/>
    <ds:schemaRef ds:uri="http://schemas.microsoft.com/office/2006/documentManagement/types"/>
    <ds:schemaRef ds:uri="http://purl.org/dc/dcmitype/"/>
    <ds:schemaRef ds:uri="http://purl.org/dc/terms/"/>
    <ds:schemaRef ds:uri="http://schemas.openxmlformats.org/package/2006/metadata/core-properties"/>
    <ds:schemaRef ds:uri="230e9df3-be65-4c73-a93b-d1236ebd677e"/>
    <ds:schemaRef ds:uri="http://www.w3.org/XML/1998/namespace"/>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{742F73A5-A0AC-4CFC-AAE7-64A3A8E9CD19}tf33713516_win32</Template>
  <TotalTime>2</TotalTime>
  <Words>1971</Words>
  <Application>Microsoft Office PowerPoint</Application>
  <PresentationFormat>Widescreen</PresentationFormat>
  <Paragraphs>149</Paragraphs>
  <Slides>28</Slides>
  <Notes>28</Notes>
  <HiddenSlides>0</HiddenSlides>
  <MMClips>21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Aptos</vt:lpstr>
      <vt:lpstr>Arial</vt:lpstr>
      <vt:lpstr>Calibri</vt:lpstr>
      <vt:lpstr>Cambria Math</vt:lpstr>
      <vt:lpstr>Consolas</vt:lpstr>
      <vt:lpstr>Gill Sans MT</vt:lpstr>
      <vt:lpstr>Söhne</vt:lpstr>
      <vt:lpstr>Walbaum Display</vt:lpstr>
      <vt:lpstr>Wingdings</vt:lpstr>
      <vt:lpstr>3DFloatVTI</vt:lpstr>
      <vt:lpstr>Color Image Processing   MATLAB</vt:lpstr>
      <vt:lpstr>Índex</vt:lpstr>
      <vt:lpstr>Tècniques de transformació de colors</vt:lpstr>
      <vt:lpstr>Formulació</vt:lpstr>
      <vt:lpstr>Cercle cromàtic</vt:lpstr>
      <vt:lpstr>Correccions de to i color</vt:lpstr>
      <vt:lpstr>Solució del que s’ha de realitzar a la pràctica</vt:lpstr>
      <vt:lpstr>Suavitzat i Nitidessa</vt:lpstr>
      <vt:lpstr>Sharpening utilitzant LaPlacian</vt:lpstr>
      <vt:lpstr>PowerPoint Presentation</vt:lpstr>
      <vt:lpstr>PowerPoint Presentation</vt:lpstr>
      <vt:lpstr>PowerPoint Presentation</vt:lpstr>
      <vt:lpstr>Nitidesa de la imatge Operador lineal de Laplace</vt:lpstr>
      <vt:lpstr>Filtre Laplacià (kernel)</vt:lpstr>
      <vt:lpstr>Edge Sharpening</vt:lpstr>
      <vt:lpstr>Exemple</vt:lpstr>
      <vt:lpstr>Image segmentation</vt:lpstr>
      <vt:lpstr>Graph image segmentation</vt:lpstr>
      <vt:lpstr>Tècniques de separació d’elements:</vt:lpstr>
      <vt:lpstr>Aplicació de la màscara amb minimum cut</vt:lpstr>
      <vt:lpstr>Utilitats d’aquestes tècniques</vt:lpstr>
      <vt:lpstr>PowerPoint Presentation</vt:lpstr>
      <vt:lpstr>PowerPoint Presentation</vt:lpstr>
      <vt:lpstr>PowerPoint Presentation</vt:lpstr>
      <vt:lpstr>PowerPoint Presentation</vt:lpstr>
      <vt:lpstr>PowerPoint Presentation</vt:lpstr>
      <vt:lpstr>PowerPoint Presentation</vt:lpstr>
      <vt:lpstr>Moltes Gràcies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básica</dc:title>
  <dc:creator>Adriana Avilés Pineda</dc:creator>
  <cp:lastModifiedBy>David Morillo Massagué</cp:lastModifiedBy>
  <cp:revision>2</cp:revision>
  <dcterms:created xsi:type="dcterms:W3CDTF">2024-05-06T07:49:36Z</dcterms:created>
  <dcterms:modified xsi:type="dcterms:W3CDTF">2024-05-13T07:31:35Z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